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3.xml" ContentType="application/vnd.openxmlformats-officedocument.presentationml.slideLayout+xml"/>
  <Default Extension="jpeg" ContentType="image/jpeg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  <p:sldMasterId id="2147483653" r:id="rId2"/>
    <p:sldMasterId id="2147483710" r:id="rId3"/>
  </p:sldMasterIdLst>
  <p:notesMasterIdLst>
    <p:notesMasterId r:id="rId15"/>
  </p:notesMasterIdLst>
  <p:handoutMasterIdLst>
    <p:handoutMasterId r:id="rId16"/>
  </p:handoutMasterIdLst>
  <p:sldIdLst>
    <p:sldId id="290" r:id="rId4"/>
    <p:sldId id="278" r:id="rId5"/>
    <p:sldId id="280" r:id="rId6"/>
    <p:sldId id="295" r:id="rId7"/>
    <p:sldId id="288" r:id="rId8"/>
    <p:sldId id="289" r:id="rId9"/>
    <p:sldId id="282" r:id="rId10"/>
    <p:sldId id="301" r:id="rId11"/>
    <p:sldId id="298" r:id="rId12"/>
    <p:sldId id="297" r:id="rId13"/>
    <p:sldId id="299" r:id="rId14"/>
  </p:sldIdLst>
  <p:sldSz cx="9144000" cy="5143500" type="screen16x9"/>
  <p:notesSz cx="6797675" cy="9926638"/>
  <p:defaultTextStyle>
    <a:defPPr>
      <a:defRPr lang="pt-PT"/>
    </a:defPPr>
    <a:lvl1pPr marL="0" algn="l" defTabSz="816278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1pPr>
    <a:lvl2pPr marL="408139" algn="l" defTabSz="816278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2pPr>
    <a:lvl3pPr marL="816278" algn="l" defTabSz="816278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3pPr>
    <a:lvl4pPr marL="1224418" algn="l" defTabSz="816278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4pPr>
    <a:lvl5pPr marL="1632557" algn="l" defTabSz="816278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5pPr>
    <a:lvl6pPr marL="2040696" algn="l" defTabSz="816278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6pPr>
    <a:lvl7pPr marL="2448835" algn="l" defTabSz="816278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7pPr>
    <a:lvl8pPr marL="2856974" algn="l" defTabSz="816278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8pPr>
    <a:lvl9pPr marL="3265113" algn="l" defTabSz="816278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Secção Sem Título" id="{A6F515E6-114F-BC4D-A71B-99D95D682625}">
          <p14:sldIdLst>
            <p14:sldId id="256"/>
            <p14:sldId id="284"/>
            <p14:sldId id="286"/>
            <p14:sldId id="257"/>
            <p14:sldId id="288"/>
            <p14:sldId id="289"/>
            <p14:sldId id="278"/>
            <p14:sldId id="280"/>
            <p14:sldId id="281"/>
            <p14:sldId id="28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66666"/>
    <a:srgbClr val="BCBCBC"/>
    <a:srgbClr val="EC6B69"/>
    <a:srgbClr val="575757"/>
    <a:srgbClr val="9AB457"/>
    <a:srgbClr val="BAD272"/>
    <a:srgbClr val="95B457"/>
    <a:srgbClr val="5EAEE1"/>
    <a:srgbClr val="0D1A3D"/>
    <a:srgbClr val="4BC8B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11" autoAdjust="0"/>
    <p:restoredTop sz="94461" autoAdjust="0"/>
  </p:normalViewPr>
  <p:slideViewPr>
    <p:cSldViewPr>
      <p:cViewPr varScale="1">
        <p:scale>
          <a:sx n="115" d="100"/>
          <a:sy n="115" d="100"/>
        </p:scale>
        <p:origin x="-564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26" d="100"/>
          <a:sy n="126" d="100"/>
        </p:scale>
        <p:origin x="-4872" y="-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AC97EC-B941-4622-B9E4-C8051E2CC188}" type="datetimeFigureOut">
              <a:rPr lang="pt-PT" smtClean="0"/>
              <a:pPr/>
              <a:t>12-02-2018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09202-786D-46ED-A47B-D4B22BA5755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599128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2159E-5626-4616-8310-E80461C44B4A}" type="datetimeFigureOut">
              <a:rPr lang="pt-PT" smtClean="0"/>
              <a:pPr/>
              <a:t>12-02-2018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7032D-FC58-4BAC-B6ED-271A6B2716A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3716806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6278" rtl="0" eaLnBrk="1" latinLnBrk="0" hangingPunct="1">
      <a:defRPr sz="1050" kern="1200">
        <a:solidFill>
          <a:schemeClr val="tx1"/>
        </a:solidFill>
        <a:latin typeface="+mn-lt"/>
        <a:ea typeface="+mn-ea"/>
        <a:cs typeface="+mn-cs"/>
      </a:defRPr>
    </a:lvl1pPr>
    <a:lvl2pPr marL="408139" algn="l" defTabSz="816278" rtl="0" eaLnBrk="1" latinLnBrk="0" hangingPunct="1">
      <a:defRPr sz="1050" kern="1200">
        <a:solidFill>
          <a:schemeClr val="tx1"/>
        </a:solidFill>
        <a:latin typeface="+mn-lt"/>
        <a:ea typeface="+mn-ea"/>
        <a:cs typeface="+mn-cs"/>
      </a:defRPr>
    </a:lvl2pPr>
    <a:lvl3pPr marL="816278" algn="l" defTabSz="816278" rtl="0" eaLnBrk="1" latinLnBrk="0" hangingPunct="1">
      <a:defRPr sz="1050" kern="1200">
        <a:solidFill>
          <a:schemeClr val="tx1"/>
        </a:solidFill>
        <a:latin typeface="+mn-lt"/>
        <a:ea typeface="+mn-ea"/>
        <a:cs typeface="+mn-cs"/>
      </a:defRPr>
    </a:lvl3pPr>
    <a:lvl4pPr marL="1224418" algn="l" defTabSz="816278" rtl="0" eaLnBrk="1" latinLnBrk="0" hangingPunct="1">
      <a:defRPr sz="1050" kern="1200">
        <a:solidFill>
          <a:schemeClr val="tx1"/>
        </a:solidFill>
        <a:latin typeface="+mn-lt"/>
        <a:ea typeface="+mn-ea"/>
        <a:cs typeface="+mn-cs"/>
      </a:defRPr>
    </a:lvl4pPr>
    <a:lvl5pPr marL="1632557" algn="l" defTabSz="816278" rtl="0" eaLnBrk="1" latinLnBrk="0" hangingPunct="1">
      <a:defRPr sz="1050" kern="1200">
        <a:solidFill>
          <a:schemeClr val="tx1"/>
        </a:solidFill>
        <a:latin typeface="+mn-lt"/>
        <a:ea typeface="+mn-ea"/>
        <a:cs typeface="+mn-cs"/>
      </a:defRPr>
    </a:lvl5pPr>
    <a:lvl6pPr marL="2040696" algn="l" defTabSz="816278" rtl="0" eaLnBrk="1" latinLnBrk="0" hangingPunct="1">
      <a:defRPr sz="1050" kern="1200">
        <a:solidFill>
          <a:schemeClr val="tx1"/>
        </a:solidFill>
        <a:latin typeface="+mn-lt"/>
        <a:ea typeface="+mn-ea"/>
        <a:cs typeface="+mn-cs"/>
      </a:defRPr>
    </a:lvl6pPr>
    <a:lvl7pPr marL="2448835" algn="l" defTabSz="816278" rtl="0" eaLnBrk="1" latinLnBrk="0" hangingPunct="1">
      <a:defRPr sz="1050" kern="1200">
        <a:solidFill>
          <a:schemeClr val="tx1"/>
        </a:solidFill>
        <a:latin typeface="+mn-lt"/>
        <a:ea typeface="+mn-ea"/>
        <a:cs typeface="+mn-cs"/>
      </a:defRPr>
    </a:lvl7pPr>
    <a:lvl8pPr marL="2856974" algn="l" defTabSz="816278" rtl="0" eaLnBrk="1" latinLnBrk="0" hangingPunct="1">
      <a:defRPr sz="1050" kern="1200">
        <a:solidFill>
          <a:schemeClr val="tx1"/>
        </a:solidFill>
        <a:latin typeface="+mn-lt"/>
        <a:ea typeface="+mn-ea"/>
        <a:cs typeface="+mn-cs"/>
      </a:defRPr>
    </a:lvl8pPr>
    <a:lvl9pPr marL="3265113" algn="l" defTabSz="816278" rtl="0" eaLnBrk="1" latinLnBrk="0" hangingPunct="1">
      <a:defRPr sz="10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w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w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000" y="0"/>
            <a:ext cx="4705907" cy="51435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1" y="324000"/>
            <a:ext cx="2664000" cy="56915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4392000"/>
            <a:ext cx="1404000" cy="410998"/>
          </a:xfrm>
          <a:prstGeom prst="rect">
            <a:avLst/>
          </a:prstGeom>
        </p:spPr>
      </p:pic>
      <p:sp>
        <p:nvSpPr>
          <p:cNvPr id="8" name="Marcador de Posição do Texto 7"/>
          <p:cNvSpPr>
            <a:spLocks noGrp="1"/>
          </p:cNvSpPr>
          <p:nvPr>
            <p:ph type="body" sz="quarter" idx="10" hasCustomPrompt="1"/>
          </p:nvPr>
        </p:nvSpPr>
        <p:spPr>
          <a:xfrm>
            <a:off x="612775" y="1584000"/>
            <a:ext cx="3527425" cy="8651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200"/>
              </a:lnSpc>
              <a:buNone/>
              <a:defRPr sz="2800" b="0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sz="2800" b="0" i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sz="2800" b="0" i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sz="2800" b="0" i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sz="2800" b="0" i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pt-PT" dirty="0"/>
              <a:t>Clique para editar o texto</a:t>
            </a:r>
          </a:p>
        </p:txBody>
      </p:sp>
      <p:sp>
        <p:nvSpPr>
          <p:cNvPr id="11" name="Marcador de Posição do Texto 10"/>
          <p:cNvSpPr>
            <a:spLocks noGrp="1"/>
          </p:cNvSpPr>
          <p:nvPr>
            <p:ph type="body" idx="12" hasCustomPrompt="1"/>
          </p:nvPr>
        </p:nvSpPr>
        <p:spPr>
          <a:xfrm>
            <a:off x="612000" y="2520000"/>
            <a:ext cx="3528318" cy="1296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sz="1400" b="0" i="0">
                <a:latin typeface="Arial" charset="0"/>
                <a:ea typeface="Arial" charset="0"/>
                <a:cs typeface="Arial" charset="0"/>
              </a:defRPr>
            </a:lvl2pPr>
            <a:lvl3pPr>
              <a:defRPr sz="1400" b="0" i="0">
                <a:latin typeface="Arial" charset="0"/>
                <a:ea typeface="Arial" charset="0"/>
                <a:cs typeface="Arial" charset="0"/>
              </a:defRPr>
            </a:lvl3pPr>
            <a:lvl4pPr>
              <a:defRPr sz="1400" b="0" i="0">
                <a:latin typeface="Arial" charset="0"/>
                <a:ea typeface="Arial" charset="0"/>
                <a:cs typeface="Arial" charset="0"/>
              </a:defRPr>
            </a:lvl4pPr>
            <a:lvl5pPr>
              <a:defRPr sz="14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pt-PT" dirty="0"/>
              <a:t>Clique para </a:t>
            </a:r>
            <a:r>
              <a:rPr lang="pt-PT"/>
              <a:t>editar o </a:t>
            </a:r>
            <a:r>
              <a:rPr lang="pt-PT" dirty="0"/>
              <a:t>texto</a:t>
            </a:r>
          </a:p>
        </p:txBody>
      </p:sp>
    </p:spTree>
    <p:extLst>
      <p:ext uri="{BB962C8B-B14F-4D97-AF65-F5344CB8AC3E}">
        <p14:creationId xmlns="" xmlns:p14="http://schemas.microsoft.com/office/powerpoint/2010/main" val="334631788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620" userDrawn="1">
          <p15:clr>
            <a:srgbClr val="FBAE40"/>
          </p15:clr>
        </p15:guide>
        <p15:guide id="2" pos="2925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0" y="0"/>
            <a:ext cx="2702358" cy="5143500"/>
          </a:xfrm>
          <a:prstGeom prst="rect">
            <a:avLst/>
          </a:prstGeom>
        </p:spPr>
      </p:pic>
      <p:sp>
        <p:nvSpPr>
          <p:cNvPr id="5" name="Marcador de Posição do Texto 4"/>
          <p:cNvSpPr>
            <a:spLocks noGrp="1"/>
          </p:cNvSpPr>
          <p:nvPr>
            <p:ph type="body" sz="quarter" idx="15" hasCustomPrompt="1"/>
          </p:nvPr>
        </p:nvSpPr>
        <p:spPr>
          <a:xfrm>
            <a:off x="4356000" y="1800000"/>
            <a:ext cx="4248000" cy="129698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75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pt-PT" dirty="0"/>
              <a:t>Obrigado!</a:t>
            </a:r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999" y="396000"/>
            <a:ext cx="1620000" cy="474228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6000" y="4212000"/>
            <a:ext cx="3888000" cy="3837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98467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parad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1" y="324000"/>
            <a:ext cx="2664000" cy="569155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8000" y="396000"/>
            <a:ext cx="1044000" cy="305617"/>
          </a:xfrm>
          <a:prstGeom prst="rect">
            <a:avLst/>
          </a:prstGeom>
        </p:spPr>
      </p:pic>
      <p:sp>
        <p:nvSpPr>
          <p:cNvPr id="5" name="Marcador de Posição do Texto 4"/>
          <p:cNvSpPr>
            <a:spLocks noGrp="1"/>
          </p:cNvSpPr>
          <p:nvPr>
            <p:ph type="body" sz="quarter" idx="10" hasCustomPrompt="1"/>
          </p:nvPr>
        </p:nvSpPr>
        <p:spPr>
          <a:xfrm>
            <a:off x="612773" y="1584000"/>
            <a:ext cx="7920000" cy="8651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>
                <a:solidFill>
                  <a:srgbClr val="575757"/>
                </a:solidFill>
              </a:defRPr>
            </a:lvl1pPr>
            <a:lvl2pPr marL="228508" indent="0">
              <a:buNone/>
              <a:defRPr sz="2800">
                <a:solidFill>
                  <a:srgbClr val="FF0000"/>
                </a:solidFill>
              </a:defRPr>
            </a:lvl2pPr>
            <a:lvl3pPr marL="457017" indent="0">
              <a:buNone/>
              <a:defRPr sz="2800">
                <a:solidFill>
                  <a:srgbClr val="FF0000"/>
                </a:solidFill>
              </a:defRPr>
            </a:lvl3pPr>
            <a:lvl4pPr marL="685526" indent="0">
              <a:buNone/>
              <a:defRPr sz="2800">
                <a:solidFill>
                  <a:srgbClr val="FF0000"/>
                </a:solidFill>
              </a:defRPr>
            </a:lvl4pPr>
            <a:lvl5pPr marL="914035" indent="0">
              <a:buNone/>
              <a:defRPr sz="2800">
                <a:solidFill>
                  <a:srgbClr val="FF0000"/>
                </a:solidFill>
              </a:defRPr>
            </a:lvl5pPr>
          </a:lstStyle>
          <a:p>
            <a:pPr lvl="0"/>
            <a:r>
              <a:rPr lang="pt-PT" dirty="0"/>
              <a:t>Clique para </a:t>
            </a:r>
            <a:r>
              <a:rPr lang="pt-PT"/>
              <a:t>editar o </a:t>
            </a:r>
            <a:r>
              <a:rPr lang="pt-PT" dirty="0"/>
              <a:t>texto</a:t>
            </a:r>
          </a:p>
        </p:txBody>
      </p:sp>
      <p:sp>
        <p:nvSpPr>
          <p:cNvPr id="8" name="Marcador de Posição do Texto 7"/>
          <p:cNvSpPr>
            <a:spLocks noGrp="1"/>
          </p:cNvSpPr>
          <p:nvPr>
            <p:ph type="body" sz="quarter" idx="11" hasCustomPrompt="1"/>
          </p:nvPr>
        </p:nvSpPr>
        <p:spPr>
          <a:xfrm>
            <a:off x="612774" y="2591999"/>
            <a:ext cx="7920000" cy="1296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>
                <a:solidFill>
                  <a:srgbClr val="575757"/>
                </a:solidFill>
              </a:defRPr>
            </a:lvl1pPr>
            <a:lvl2pPr marL="228508" indent="0">
              <a:buNone/>
              <a:defRPr sz="2400" b="0">
                <a:solidFill>
                  <a:srgbClr val="FF0000"/>
                </a:solidFill>
              </a:defRPr>
            </a:lvl2pPr>
            <a:lvl3pPr marL="457017" indent="0">
              <a:buNone/>
              <a:defRPr sz="2400" b="0">
                <a:solidFill>
                  <a:srgbClr val="FF0000"/>
                </a:solidFill>
              </a:defRPr>
            </a:lvl3pPr>
            <a:lvl4pPr marL="685526" indent="0">
              <a:buNone/>
              <a:defRPr sz="2400" b="0">
                <a:solidFill>
                  <a:srgbClr val="FF0000"/>
                </a:solidFill>
              </a:defRPr>
            </a:lvl4pPr>
            <a:lvl5pPr marL="914035" indent="0">
              <a:buNone/>
              <a:defRPr sz="2400" b="0">
                <a:solidFill>
                  <a:srgbClr val="FF0000"/>
                </a:solidFill>
              </a:defRPr>
            </a:lvl5pPr>
          </a:lstStyle>
          <a:p>
            <a:pPr lvl="0"/>
            <a:r>
              <a:rPr lang="pt-PT" dirty="0"/>
              <a:t>Clique para </a:t>
            </a:r>
            <a:r>
              <a:rPr lang="pt-PT"/>
              <a:t>editar o texto</a:t>
            </a:r>
            <a:endParaRPr lang="pt-PT" dirty="0"/>
          </a:p>
        </p:txBody>
      </p:sp>
      <p:sp>
        <p:nvSpPr>
          <p:cNvPr id="10" name="Marcador de Posição do Texto 9"/>
          <p:cNvSpPr>
            <a:spLocks noGrp="1"/>
          </p:cNvSpPr>
          <p:nvPr>
            <p:ph type="body" sz="quarter" idx="12" hasCustomPrompt="1"/>
          </p:nvPr>
        </p:nvSpPr>
        <p:spPr>
          <a:xfrm>
            <a:off x="612774" y="4284000"/>
            <a:ext cx="7920000" cy="3603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0">
                <a:solidFill>
                  <a:srgbClr val="575757"/>
                </a:solidFill>
              </a:defRPr>
            </a:lvl1pPr>
            <a:lvl2pPr marL="228508" indent="0">
              <a:buNone/>
              <a:defRPr b="0">
                <a:solidFill>
                  <a:srgbClr val="FF0000"/>
                </a:solidFill>
              </a:defRPr>
            </a:lvl2pPr>
            <a:lvl3pPr marL="457017" indent="0">
              <a:buNone/>
              <a:defRPr b="0">
                <a:solidFill>
                  <a:srgbClr val="FF0000"/>
                </a:solidFill>
              </a:defRPr>
            </a:lvl3pPr>
            <a:lvl4pPr marL="685526" indent="0">
              <a:buNone/>
              <a:defRPr b="0">
                <a:solidFill>
                  <a:srgbClr val="FF0000"/>
                </a:solidFill>
              </a:defRPr>
            </a:lvl4pPr>
            <a:lvl5pPr marL="914035" indent="0">
              <a:buNone/>
              <a:defRPr b="0">
                <a:solidFill>
                  <a:srgbClr val="FF0000"/>
                </a:solidFill>
              </a:defRPr>
            </a:lvl5pPr>
          </a:lstStyle>
          <a:p>
            <a:pPr lvl="0"/>
            <a:r>
              <a:rPr lang="pt-PT" dirty="0"/>
              <a:t>Clique para </a:t>
            </a:r>
            <a:r>
              <a:rPr lang="pt-PT"/>
              <a:t>editar o </a:t>
            </a:r>
            <a:r>
              <a:rPr lang="pt-PT" dirty="0"/>
              <a:t>texto</a:t>
            </a:r>
          </a:p>
        </p:txBody>
      </p:sp>
      <p:cxnSp>
        <p:nvCxnSpPr>
          <p:cNvPr id="12" name="Conexão Reta 11"/>
          <p:cNvCxnSpPr/>
          <p:nvPr userDrawn="1"/>
        </p:nvCxnSpPr>
        <p:spPr>
          <a:xfrm>
            <a:off x="612001" y="4155926"/>
            <a:ext cx="7919999" cy="0"/>
          </a:xfrm>
          <a:prstGeom prst="line">
            <a:avLst/>
          </a:prstGeom>
          <a:ln>
            <a:solidFill>
              <a:srgbClr val="5757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4781048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620" userDrawn="1">
          <p15:clr>
            <a:srgbClr val="FBAE40"/>
          </p15:clr>
        </p15:guide>
        <p15:guide id="2" pos="546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parad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1" y="324000"/>
            <a:ext cx="2664000" cy="569155"/>
          </a:xfrm>
          <a:prstGeom prst="rect">
            <a:avLst/>
          </a:prstGeom>
        </p:spPr>
      </p:pic>
      <p:sp>
        <p:nvSpPr>
          <p:cNvPr id="7" name="Marcador de Posição do Texto 4"/>
          <p:cNvSpPr>
            <a:spLocks noGrp="1"/>
          </p:cNvSpPr>
          <p:nvPr>
            <p:ph type="body" sz="quarter" idx="10" hasCustomPrompt="1"/>
          </p:nvPr>
        </p:nvSpPr>
        <p:spPr>
          <a:xfrm>
            <a:off x="612773" y="1584000"/>
            <a:ext cx="7920000" cy="8651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228508" indent="0">
              <a:buNone/>
              <a:defRPr sz="2800">
                <a:solidFill>
                  <a:srgbClr val="FF0000"/>
                </a:solidFill>
              </a:defRPr>
            </a:lvl2pPr>
            <a:lvl3pPr marL="457017" indent="0">
              <a:buNone/>
              <a:defRPr sz="2800">
                <a:solidFill>
                  <a:srgbClr val="FF0000"/>
                </a:solidFill>
              </a:defRPr>
            </a:lvl3pPr>
            <a:lvl4pPr marL="685526" indent="0">
              <a:buNone/>
              <a:defRPr sz="2800">
                <a:solidFill>
                  <a:srgbClr val="FF0000"/>
                </a:solidFill>
              </a:defRPr>
            </a:lvl4pPr>
            <a:lvl5pPr marL="914035" indent="0">
              <a:buNone/>
              <a:defRPr sz="2800">
                <a:solidFill>
                  <a:srgbClr val="FF0000"/>
                </a:solidFill>
              </a:defRPr>
            </a:lvl5pPr>
          </a:lstStyle>
          <a:p>
            <a:pPr lvl="0"/>
            <a:r>
              <a:rPr lang="pt-PT" dirty="0"/>
              <a:t>Clique para </a:t>
            </a:r>
            <a:r>
              <a:rPr lang="pt-PT"/>
              <a:t>editar o </a:t>
            </a:r>
            <a:r>
              <a:rPr lang="pt-PT" dirty="0"/>
              <a:t>texto</a:t>
            </a:r>
          </a:p>
        </p:txBody>
      </p:sp>
      <p:sp>
        <p:nvSpPr>
          <p:cNvPr id="8" name="Marcador de Posição do Texto 7"/>
          <p:cNvSpPr>
            <a:spLocks noGrp="1"/>
          </p:cNvSpPr>
          <p:nvPr>
            <p:ph type="body" sz="quarter" idx="11" hasCustomPrompt="1"/>
          </p:nvPr>
        </p:nvSpPr>
        <p:spPr>
          <a:xfrm>
            <a:off x="612774" y="2591999"/>
            <a:ext cx="7920000" cy="1296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228508" indent="0">
              <a:buNone/>
              <a:defRPr sz="2400" b="0">
                <a:solidFill>
                  <a:srgbClr val="FF0000"/>
                </a:solidFill>
              </a:defRPr>
            </a:lvl2pPr>
            <a:lvl3pPr marL="457017" indent="0">
              <a:buNone/>
              <a:defRPr sz="2400" b="0">
                <a:solidFill>
                  <a:srgbClr val="FF0000"/>
                </a:solidFill>
              </a:defRPr>
            </a:lvl3pPr>
            <a:lvl4pPr marL="685526" indent="0">
              <a:buNone/>
              <a:defRPr sz="2400" b="0">
                <a:solidFill>
                  <a:srgbClr val="FF0000"/>
                </a:solidFill>
              </a:defRPr>
            </a:lvl4pPr>
            <a:lvl5pPr marL="914035" indent="0">
              <a:buNone/>
              <a:defRPr sz="2400" b="0">
                <a:solidFill>
                  <a:srgbClr val="FF0000"/>
                </a:solidFill>
              </a:defRPr>
            </a:lvl5pPr>
          </a:lstStyle>
          <a:p>
            <a:pPr lvl="0"/>
            <a:r>
              <a:rPr lang="pt-PT" dirty="0"/>
              <a:t>Clique para </a:t>
            </a:r>
            <a:r>
              <a:rPr lang="pt-PT"/>
              <a:t>editar o texto</a:t>
            </a:r>
            <a:endParaRPr lang="pt-PT" dirty="0"/>
          </a:p>
        </p:txBody>
      </p:sp>
      <p:sp>
        <p:nvSpPr>
          <p:cNvPr id="9" name="Marcador de Posição do Texto 9"/>
          <p:cNvSpPr>
            <a:spLocks noGrp="1"/>
          </p:cNvSpPr>
          <p:nvPr>
            <p:ph type="body" sz="quarter" idx="12" hasCustomPrompt="1"/>
          </p:nvPr>
        </p:nvSpPr>
        <p:spPr>
          <a:xfrm>
            <a:off x="612774" y="4284000"/>
            <a:ext cx="7920000" cy="3603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  <a:lvl2pPr marL="228508" indent="0">
              <a:buNone/>
              <a:defRPr b="0">
                <a:solidFill>
                  <a:srgbClr val="FF0000"/>
                </a:solidFill>
              </a:defRPr>
            </a:lvl2pPr>
            <a:lvl3pPr marL="457017" indent="0">
              <a:buNone/>
              <a:defRPr b="0">
                <a:solidFill>
                  <a:srgbClr val="FF0000"/>
                </a:solidFill>
              </a:defRPr>
            </a:lvl3pPr>
            <a:lvl4pPr marL="685526" indent="0">
              <a:buNone/>
              <a:defRPr b="0">
                <a:solidFill>
                  <a:srgbClr val="FF0000"/>
                </a:solidFill>
              </a:defRPr>
            </a:lvl4pPr>
            <a:lvl5pPr marL="914035" indent="0">
              <a:buNone/>
              <a:defRPr b="0">
                <a:solidFill>
                  <a:srgbClr val="FF0000"/>
                </a:solidFill>
              </a:defRPr>
            </a:lvl5pPr>
          </a:lstStyle>
          <a:p>
            <a:pPr lvl="0"/>
            <a:r>
              <a:rPr lang="pt-PT" dirty="0"/>
              <a:t>Clique para </a:t>
            </a:r>
            <a:r>
              <a:rPr lang="pt-PT"/>
              <a:t>editar o </a:t>
            </a:r>
            <a:r>
              <a:rPr lang="pt-PT" dirty="0"/>
              <a:t>texto</a:t>
            </a:r>
          </a:p>
        </p:txBody>
      </p:sp>
      <p:cxnSp>
        <p:nvCxnSpPr>
          <p:cNvPr id="10" name="Conexão Reta 9"/>
          <p:cNvCxnSpPr/>
          <p:nvPr userDrawn="1"/>
        </p:nvCxnSpPr>
        <p:spPr>
          <a:xfrm>
            <a:off x="612001" y="4155926"/>
            <a:ext cx="791999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8000" y="396000"/>
            <a:ext cx="1044000" cy="30561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80684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parado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exto 4"/>
          <p:cNvSpPr>
            <a:spLocks noGrp="1"/>
          </p:cNvSpPr>
          <p:nvPr>
            <p:ph type="body" sz="quarter" idx="10" hasCustomPrompt="1"/>
          </p:nvPr>
        </p:nvSpPr>
        <p:spPr>
          <a:xfrm>
            <a:off x="612773" y="1584000"/>
            <a:ext cx="7920000" cy="8651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228508" indent="0">
              <a:buNone/>
              <a:defRPr sz="2800">
                <a:solidFill>
                  <a:srgbClr val="FF0000"/>
                </a:solidFill>
              </a:defRPr>
            </a:lvl2pPr>
            <a:lvl3pPr marL="457017" indent="0">
              <a:buNone/>
              <a:defRPr sz="2800">
                <a:solidFill>
                  <a:srgbClr val="FF0000"/>
                </a:solidFill>
              </a:defRPr>
            </a:lvl3pPr>
            <a:lvl4pPr marL="685526" indent="0">
              <a:buNone/>
              <a:defRPr sz="2800">
                <a:solidFill>
                  <a:srgbClr val="FF0000"/>
                </a:solidFill>
              </a:defRPr>
            </a:lvl4pPr>
            <a:lvl5pPr marL="914035" indent="0">
              <a:buNone/>
              <a:defRPr sz="2800">
                <a:solidFill>
                  <a:srgbClr val="FF0000"/>
                </a:solidFill>
              </a:defRPr>
            </a:lvl5pPr>
          </a:lstStyle>
          <a:p>
            <a:pPr lvl="0"/>
            <a:r>
              <a:rPr lang="pt-PT" dirty="0"/>
              <a:t>Clique para </a:t>
            </a:r>
            <a:r>
              <a:rPr lang="pt-PT"/>
              <a:t>editar o </a:t>
            </a:r>
            <a:r>
              <a:rPr lang="pt-PT" dirty="0"/>
              <a:t>texto</a:t>
            </a:r>
          </a:p>
        </p:txBody>
      </p:sp>
      <p:sp>
        <p:nvSpPr>
          <p:cNvPr id="7" name="Marcador de Posição do Texto 7"/>
          <p:cNvSpPr>
            <a:spLocks noGrp="1"/>
          </p:cNvSpPr>
          <p:nvPr>
            <p:ph type="body" sz="quarter" idx="11" hasCustomPrompt="1"/>
          </p:nvPr>
        </p:nvSpPr>
        <p:spPr>
          <a:xfrm>
            <a:off x="612774" y="2591999"/>
            <a:ext cx="7920000" cy="1296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228508" indent="0">
              <a:buNone/>
              <a:defRPr sz="2400" b="0">
                <a:solidFill>
                  <a:srgbClr val="FF0000"/>
                </a:solidFill>
              </a:defRPr>
            </a:lvl2pPr>
            <a:lvl3pPr marL="457017" indent="0">
              <a:buNone/>
              <a:defRPr sz="2400" b="0">
                <a:solidFill>
                  <a:srgbClr val="FF0000"/>
                </a:solidFill>
              </a:defRPr>
            </a:lvl3pPr>
            <a:lvl4pPr marL="685526" indent="0">
              <a:buNone/>
              <a:defRPr sz="2400" b="0">
                <a:solidFill>
                  <a:srgbClr val="FF0000"/>
                </a:solidFill>
              </a:defRPr>
            </a:lvl4pPr>
            <a:lvl5pPr marL="914035" indent="0">
              <a:buNone/>
              <a:defRPr sz="2400" b="0">
                <a:solidFill>
                  <a:srgbClr val="FF0000"/>
                </a:solidFill>
              </a:defRPr>
            </a:lvl5pPr>
          </a:lstStyle>
          <a:p>
            <a:pPr lvl="0"/>
            <a:r>
              <a:rPr lang="pt-PT" dirty="0"/>
              <a:t>Clique para </a:t>
            </a:r>
            <a:r>
              <a:rPr lang="pt-PT"/>
              <a:t>editar o texto</a:t>
            </a:r>
            <a:endParaRPr lang="pt-PT" dirty="0"/>
          </a:p>
        </p:txBody>
      </p:sp>
      <p:sp>
        <p:nvSpPr>
          <p:cNvPr id="8" name="Marcador de Posição do Texto 9"/>
          <p:cNvSpPr>
            <a:spLocks noGrp="1"/>
          </p:cNvSpPr>
          <p:nvPr>
            <p:ph type="body" sz="quarter" idx="12" hasCustomPrompt="1"/>
          </p:nvPr>
        </p:nvSpPr>
        <p:spPr>
          <a:xfrm>
            <a:off x="612774" y="4284000"/>
            <a:ext cx="7920000" cy="3603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  <a:lvl2pPr marL="228508" indent="0">
              <a:buNone/>
              <a:defRPr b="0">
                <a:solidFill>
                  <a:srgbClr val="FF0000"/>
                </a:solidFill>
              </a:defRPr>
            </a:lvl2pPr>
            <a:lvl3pPr marL="457017" indent="0">
              <a:buNone/>
              <a:defRPr b="0">
                <a:solidFill>
                  <a:srgbClr val="FF0000"/>
                </a:solidFill>
              </a:defRPr>
            </a:lvl3pPr>
            <a:lvl4pPr marL="685526" indent="0">
              <a:buNone/>
              <a:defRPr b="0">
                <a:solidFill>
                  <a:srgbClr val="FF0000"/>
                </a:solidFill>
              </a:defRPr>
            </a:lvl4pPr>
            <a:lvl5pPr marL="914035" indent="0">
              <a:buNone/>
              <a:defRPr b="0">
                <a:solidFill>
                  <a:srgbClr val="FF0000"/>
                </a:solidFill>
              </a:defRPr>
            </a:lvl5pPr>
          </a:lstStyle>
          <a:p>
            <a:pPr lvl="0"/>
            <a:r>
              <a:rPr lang="pt-PT" dirty="0"/>
              <a:t>Clique para </a:t>
            </a:r>
            <a:r>
              <a:rPr lang="pt-PT"/>
              <a:t>editar o </a:t>
            </a:r>
            <a:r>
              <a:rPr lang="pt-PT" dirty="0"/>
              <a:t>texto</a:t>
            </a:r>
          </a:p>
        </p:txBody>
      </p:sp>
      <p:cxnSp>
        <p:nvCxnSpPr>
          <p:cNvPr id="9" name="Conexão Reta 8"/>
          <p:cNvCxnSpPr/>
          <p:nvPr userDrawn="1"/>
        </p:nvCxnSpPr>
        <p:spPr>
          <a:xfrm>
            <a:off x="612001" y="4155926"/>
            <a:ext cx="791999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8000" y="396000"/>
            <a:ext cx="1044000" cy="305614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1" y="324000"/>
            <a:ext cx="2664000" cy="5691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35016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ú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Texto 9"/>
          <p:cNvSpPr>
            <a:spLocks noGrp="1"/>
          </p:cNvSpPr>
          <p:nvPr>
            <p:ph type="body" sz="quarter" idx="10" hasCustomPrompt="1"/>
          </p:nvPr>
        </p:nvSpPr>
        <p:spPr>
          <a:xfrm>
            <a:off x="612775" y="1656000"/>
            <a:ext cx="3095625" cy="2159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00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200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200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20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pt-PT" dirty="0"/>
              <a:t>Clique para </a:t>
            </a:r>
            <a:r>
              <a:rPr lang="pt-PT"/>
              <a:t>editar o texto</a:t>
            </a:r>
            <a:endParaRPr lang="pt-PT" dirty="0"/>
          </a:p>
        </p:txBody>
      </p:sp>
      <p:sp>
        <p:nvSpPr>
          <p:cNvPr id="4" name="Marcador de Posição do Texto 13"/>
          <p:cNvSpPr>
            <a:spLocks noGrp="1"/>
          </p:cNvSpPr>
          <p:nvPr>
            <p:ph type="body" sz="quarter" idx="12" hasCustomPrompt="1"/>
          </p:nvPr>
        </p:nvSpPr>
        <p:spPr>
          <a:xfrm>
            <a:off x="4067175" y="540000"/>
            <a:ext cx="3097213" cy="431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aseline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140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140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14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pt-PT" dirty="0"/>
              <a:t>Clique para </a:t>
            </a:r>
            <a:r>
              <a:rPr lang="pt-PT"/>
              <a:t>editar o texto</a:t>
            </a:r>
            <a:endParaRPr lang="pt-PT" dirty="0"/>
          </a:p>
        </p:txBody>
      </p:sp>
      <p:sp>
        <p:nvSpPr>
          <p:cNvPr id="7" name="Marcador de Posição do Tex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067175" y="1655763"/>
            <a:ext cx="4537075" cy="20685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t-PT" dirty="0"/>
              <a:t>Clique para </a:t>
            </a:r>
            <a:r>
              <a:rPr lang="pt-PT"/>
              <a:t>editar o texto</a:t>
            </a:r>
            <a:endParaRPr lang="pt-PT" dirty="0"/>
          </a:p>
        </p:txBody>
      </p:sp>
      <p:sp>
        <p:nvSpPr>
          <p:cNvPr id="8" name="Marcador de Posição do Texto 15"/>
          <p:cNvSpPr>
            <a:spLocks noGrp="1"/>
          </p:cNvSpPr>
          <p:nvPr>
            <p:ph type="body" sz="quarter" idx="14" hasCustomPrompt="1"/>
          </p:nvPr>
        </p:nvSpPr>
        <p:spPr>
          <a:xfrm>
            <a:off x="612775" y="4032000"/>
            <a:ext cx="3095625" cy="63182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aseline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pt-PT" dirty="0"/>
              <a:t>Clique para </a:t>
            </a:r>
            <a:r>
              <a:rPr lang="pt-PT"/>
              <a:t>editar o texto</a:t>
            </a:r>
            <a:endParaRPr lang="pt-PT" dirty="0"/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1" y="324000"/>
            <a:ext cx="2664000" cy="569155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8000" y="396000"/>
            <a:ext cx="1044000" cy="30561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53133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úd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1" y="324000"/>
            <a:ext cx="2664000" cy="569155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8000" y="396000"/>
            <a:ext cx="1044000" cy="305617"/>
          </a:xfrm>
          <a:prstGeom prst="rect">
            <a:avLst/>
          </a:prstGeom>
        </p:spPr>
      </p:pic>
      <p:sp>
        <p:nvSpPr>
          <p:cNvPr id="10" name="Marcador de Posição do Texto 9"/>
          <p:cNvSpPr>
            <a:spLocks noGrp="1"/>
          </p:cNvSpPr>
          <p:nvPr>
            <p:ph type="body" sz="quarter" idx="10" hasCustomPrompt="1"/>
          </p:nvPr>
        </p:nvSpPr>
        <p:spPr>
          <a:xfrm>
            <a:off x="612775" y="1656000"/>
            <a:ext cx="3095625" cy="2159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00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200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200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20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pt-PT" dirty="0"/>
              <a:t>Clique para </a:t>
            </a:r>
            <a:r>
              <a:rPr lang="pt-PT"/>
              <a:t>editar o texto</a:t>
            </a:r>
            <a:endParaRPr lang="pt-PT" dirty="0"/>
          </a:p>
        </p:txBody>
      </p:sp>
      <p:sp>
        <p:nvSpPr>
          <p:cNvPr id="14" name="Marcador de Posição do Texto 13"/>
          <p:cNvSpPr>
            <a:spLocks noGrp="1"/>
          </p:cNvSpPr>
          <p:nvPr>
            <p:ph type="body" sz="quarter" idx="12" hasCustomPrompt="1"/>
          </p:nvPr>
        </p:nvSpPr>
        <p:spPr>
          <a:xfrm>
            <a:off x="4067175" y="540000"/>
            <a:ext cx="3097213" cy="431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aseline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140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140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14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pt-PT" dirty="0"/>
              <a:t>Clique para </a:t>
            </a:r>
            <a:r>
              <a:rPr lang="pt-PT"/>
              <a:t>editar o texto</a:t>
            </a:r>
            <a:endParaRPr lang="pt-PT" dirty="0"/>
          </a:p>
        </p:txBody>
      </p:sp>
      <p:sp>
        <p:nvSpPr>
          <p:cNvPr id="18" name="Marcador de Posição do Texto 17"/>
          <p:cNvSpPr>
            <a:spLocks noGrp="1"/>
          </p:cNvSpPr>
          <p:nvPr>
            <p:ph type="body" sz="quarter" idx="14" hasCustomPrompt="1"/>
          </p:nvPr>
        </p:nvSpPr>
        <p:spPr>
          <a:xfrm>
            <a:off x="4067175" y="1655763"/>
            <a:ext cx="2520950" cy="30083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100" baseline="0">
                <a:solidFill>
                  <a:srgbClr val="666666"/>
                </a:solidFill>
              </a:defRPr>
            </a:lvl1pPr>
          </a:lstStyle>
          <a:p>
            <a:pPr lvl="0"/>
            <a:r>
              <a:rPr lang="pt-PT" dirty="0"/>
              <a:t>Clique para editar o texto</a:t>
            </a:r>
          </a:p>
        </p:txBody>
      </p:sp>
      <p:sp>
        <p:nvSpPr>
          <p:cNvPr id="20" name="Marcador de Posição do Texto 19"/>
          <p:cNvSpPr>
            <a:spLocks noGrp="1"/>
          </p:cNvSpPr>
          <p:nvPr>
            <p:ph type="body" sz="quarter" idx="15" hasCustomPrompt="1"/>
          </p:nvPr>
        </p:nvSpPr>
        <p:spPr>
          <a:xfrm>
            <a:off x="6804800" y="1655763"/>
            <a:ext cx="1727200" cy="30083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100">
                <a:solidFill>
                  <a:srgbClr val="666666"/>
                </a:solidFill>
              </a:defRPr>
            </a:lvl1pPr>
          </a:lstStyle>
          <a:p>
            <a:pPr lvl="0"/>
            <a:r>
              <a:rPr lang="pt-PT" dirty="0"/>
              <a:t>Clique para editar o texto</a:t>
            </a:r>
          </a:p>
        </p:txBody>
      </p:sp>
    </p:spTree>
    <p:extLst>
      <p:ext uri="{BB962C8B-B14F-4D97-AF65-F5344CB8AC3E}">
        <p14:creationId xmlns="" xmlns:p14="http://schemas.microsoft.com/office/powerpoint/2010/main" val="357983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ú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Texto 13"/>
          <p:cNvSpPr>
            <a:spLocks noGrp="1"/>
          </p:cNvSpPr>
          <p:nvPr>
            <p:ph type="body" sz="quarter" idx="12" hasCustomPrompt="1"/>
          </p:nvPr>
        </p:nvSpPr>
        <p:spPr>
          <a:xfrm>
            <a:off x="4067175" y="540000"/>
            <a:ext cx="3097213" cy="431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aseline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 sz="140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 sz="140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 sz="14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pt-PT" dirty="0"/>
              <a:t>Clique para </a:t>
            </a:r>
            <a:r>
              <a:rPr lang="pt-PT"/>
              <a:t>editar o texto</a:t>
            </a:r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1" y="324000"/>
            <a:ext cx="2664000" cy="56915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8000" y="396000"/>
            <a:ext cx="1044000" cy="305617"/>
          </a:xfrm>
          <a:prstGeom prst="rect">
            <a:avLst/>
          </a:prstGeom>
        </p:spPr>
      </p:pic>
      <p:sp>
        <p:nvSpPr>
          <p:cNvPr id="7" name="Marcador de Posição do Texto 6"/>
          <p:cNvSpPr>
            <a:spLocks noGrp="1"/>
          </p:cNvSpPr>
          <p:nvPr>
            <p:ph type="body" sz="quarter" idx="13" hasCustomPrompt="1"/>
          </p:nvPr>
        </p:nvSpPr>
        <p:spPr>
          <a:xfrm>
            <a:off x="612774" y="1635125"/>
            <a:ext cx="3024000" cy="12239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aseline="0"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t-PT"/>
              <a:t>Clique para editar o texto</a:t>
            </a:r>
          </a:p>
        </p:txBody>
      </p:sp>
      <p:sp>
        <p:nvSpPr>
          <p:cNvPr id="9" name="Marcador de Posição do Texto 8"/>
          <p:cNvSpPr>
            <a:spLocks noGrp="1"/>
          </p:cNvSpPr>
          <p:nvPr>
            <p:ph type="body" sz="quarter" idx="14" hasCustomPrompt="1"/>
          </p:nvPr>
        </p:nvSpPr>
        <p:spPr>
          <a:xfrm>
            <a:off x="612775" y="2988000"/>
            <a:ext cx="3024188" cy="17287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 baseline="0"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t-PT" dirty="0"/>
              <a:t>Clique para </a:t>
            </a:r>
            <a:r>
              <a:rPr lang="pt-PT"/>
              <a:t>editar o texto</a:t>
            </a:r>
            <a:endParaRPr lang="pt-PT" dirty="0"/>
          </a:p>
        </p:txBody>
      </p:sp>
      <p:sp>
        <p:nvSpPr>
          <p:cNvPr id="20" name="Marcador de Posição de Conteúdo 19"/>
          <p:cNvSpPr>
            <a:spLocks noGrp="1"/>
          </p:cNvSpPr>
          <p:nvPr>
            <p:ph sz="quarter" idx="15"/>
          </p:nvPr>
        </p:nvSpPr>
        <p:spPr>
          <a:xfrm>
            <a:off x="4067175" y="1635125"/>
            <a:ext cx="4464050" cy="3508375"/>
          </a:xfrm>
          <a:prstGeom prst="rect">
            <a:avLst/>
          </a:prstGeom>
        </p:spPr>
        <p:txBody>
          <a:bodyPr lIns="180000" tIns="180000" rIns="180000" bIns="180000"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pt-PT" dirty="0"/>
          </a:p>
        </p:txBody>
      </p:sp>
    </p:spTree>
    <p:extLst>
      <p:ext uri="{BB962C8B-B14F-4D97-AF65-F5344CB8AC3E}">
        <p14:creationId xmlns="" xmlns:p14="http://schemas.microsoft.com/office/powerpoint/2010/main" val="2014512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894518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707" r:id="rId2"/>
  </p:sldLayoutIdLst>
  <p:txStyles>
    <p:titleStyle>
      <a:lvl1pPr algn="r" defTabSz="816278" rtl="0" eaLnBrk="1" latinLnBrk="0" hangingPunct="1">
        <a:spcBef>
          <a:spcPct val="0"/>
        </a:spcBef>
        <a:buNone/>
        <a:defRPr sz="1499" b="1" kern="1200">
          <a:solidFill>
            <a:srgbClr val="95C8C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06105" indent="-306105" algn="l" defTabSz="8162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849" kern="1200">
          <a:solidFill>
            <a:schemeClr val="tx1"/>
          </a:solidFill>
          <a:latin typeface="+mn-lt"/>
          <a:ea typeface="+mn-ea"/>
          <a:cs typeface="+mn-cs"/>
        </a:defRPr>
      </a:lvl1pPr>
      <a:lvl2pPr marL="663226" indent="-255087" algn="l" defTabSz="816278" rtl="0" eaLnBrk="1" latinLnBrk="0" hangingPunct="1">
        <a:spcBef>
          <a:spcPct val="20000"/>
        </a:spcBef>
        <a:buFont typeface="Arial" panose="020B0604020202020204" pitchFamily="34" charset="0"/>
        <a:buChar char="–"/>
        <a:defRPr sz="2499" kern="1200">
          <a:solidFill>
            <a:schemeClr val="tx1"/>
          </a:solidFill>
          <a:latin typeface="+mn-lt"/>
          <a:ea typeface="+mn-ea"/>
          <a:cs typeface="+mn-cs"/>
        </a:defRPr>
      </a:lvl2pPr>
      <a:lvl3pPr marL="1020348" indent="-204069" algn="l" defTabSz="8162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149" kern="1200">
          <a:solidFill>
            <a:schemeClr val="tx1"/>
          </a:solidFill>
          <a:latin typeface="+mn-lt"/>
          <a:ea typeface="+mn-ea"/>
          <a:cs typeface="+mn-cs"/>
        </a:defRPr>
      </a:lvl3pPr>
      <a:lvl4pPr marL="1428487" indent="-204069" algn="l" defTabSz="816278" rtl="0" eaLnBrk="1" latinLnBrk="0" hangingPunct="1">
        <a:spcBef>
          <a:spcPct val="20000"/>
        </a:spcBef>
        <a:buFont typeface="Arial" panose="020B0604020202020204" pitchFamily="34" charset="0"/>
        <a:buChar char="–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36626" indent="-204069" algn="l" defTabSz="816278" rtl="0" eaLnBrk="1" latinLnBrk="0" hangingPunct="1">
        <a:spcBef>
          <a:spcPct val="20000"/>
        </a:spcBef>
        <a:buFont typeface="Arial" panose="020B0604020202020204" pitchFamily="34" charset="0"/>
        <a:buChar char="»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44765" indent="-204069" algn="l" defTabSz="816278" rtl="0" eaLnBrk="1" latinLnBrk="0" hangingPunct="1">
        <a:spcBef>
          <a:spcPct val="200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652904" indent="-204069" algn="l" defTabSz="816278" rtl="0" eaLnBrk="1" latinLnBrk="0" hangingPunct="1">
        <a:spcBef>
          <a:spcPct val="200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061044" indent="-204069" algn="l" defTabSz="816278" rtl="0" eaLnBrk="1" latinLnBrk="0" hangingPunct="1">
        <a:spcBef>
          <a:spcPct val="200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469183" indent="-204069" algn="l" defTabSz="816278" rtl="0" eaLnBrk="1" latinLnBrk="0" hangingPunct="1">
        <a:spcBef>
          <a:spcPct val="200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816278" rtl="0" eaLnBrk="1" latinLnBrk="0" hangingPunct="1">
        <a:defRPr sz="1599" kern="1200">
          <a:solidFill>
            <a:schemeClr val="tx1"/>
          </a:solidFill>
          <a:latin typeface="+mn-lt"/>
          <a:ea typeface="+mn-ea"/>
          <a:cs typeface="+mn-cs"/>
        </a:defRPr>
      </a:lvl1pPr>
      <a:lvl2pPr marL="408139" algn="l" defTabSz="816278" rtl="0" eaLnBrk="1" latinLnBrk="0" hangingPunct="1">
        <a:defRPr sz="1599" kern="1200">
          <a:solidFill>
            <a:schemeClr val="tx1"/>
          </a:solidFill>
          <a:latin typeface="+mn-lt"/>
          <a:ea typeface="+mn-ea"/>
          <a:cs typeface="+mn-cs"/>
        </a:defRPr>
      </a:lvl2pPr>
      <a:lvl3pPr marL="816278" algn="l" defTabSz="816278" rtl="0" eaLnBrk="1" latinLnBrk="0" hangingPunct="1">
        <a:defRPr sz="1599" kern="1200">
          <a:solidFill>
            <a:schemeClr val="tx1"/>
          </a:solidFill>
          <a:latin typeface="+mn-lt"/>
          <a:ea typeface="+mn-ea"/>
          <a:cs typeface="+mn-cs"/>
        </a:defRPr>
      </a:lvl3pPr>
      <a:lvl4pPr marL="1224418" algn="l" defTabSz="816278" rtl="0" eaLnBrk="1" latinLnBrk="0" hangingPunct="1">
        <a:defRPr sz="1599" kern="1200">
          <a:solidFill>
            <a:schemeClr val="tx1"/>
          </a:solidFill>
          <a:latin typeface="+mn-lt"/>
          <a:ea typeface="+mn-ea"/>
          <a:cs typeface="+mn-cs"/>
        </a:defRPr>
      </a:lvl4pPr>
      <a:lvl5pPr marL="1632557" algn="l" defTabSz="816278" rtl="0" eaLnBrk="1" latinLnBrk="0" hangingPunct="1">
        <a:defRPr sz="1599" kern="1200">
          <a:solidFill>
            <a:schemeClr val="tx1"/>
          </a:solidFill>
          <a:latin typeface="+mn-lt"/>
          <a:ea typeface="+mn-ea"/>
          <a:cs typeface="+mn-cs"/>
        </a:defRPr>
      </a:lvl5pPr>
      <a:lvl6pPr marL="2040696" algn="l" defTabSz="816278" rtl="0" eaLnBrk="1" latinLnBrk="0" hangingPunct="1">
        <a:defRPr sz="1599" kern="1200">
          <a:solidFill>
            <a:schemeClr val="tx1"/>
          </a:solidFill>
          <a:latin typeface="+mn-lt"/>
          <a:ea typeface="+mn-ea"/>
          <a:cs typeface="+mn-cs"/>
        </a:defRPr>
      </a:lvl6pPr>
      <a:lvl7pPr marL="2448835" algn="l" defTabSz="816278" rtl="0" eaLnBrk="1" latinLnBrk="0" hangingPunct="1">
        <a:defRPr sz="1599" kern="1200">
          <a:solidFill>
            <a:schemeClr val="tx1"/>
          </a:solidFill>
          <a:latin typeface="+mn-lt"/>
          <a:ea typeface="+mn-ea"/>
          <a:cs typeface="+mn-cs"/>
        </a:defRPr>
      </a:lvl7pPr>
      <a:lvl8pPr marL="2856974" algn="l" defTabSz="816278" rtl="0" eaLnBrk="1" latinLnBrk="0" hangingPunct="1">
        <a:defRPr sz="1599" kern="1200">
          <a:solidFill>
            <a:schemeClr val="tx1"/>
          </a:solidFill>
          <a:latin typeface="+mn-lt"/>
          <a:ea typeface="+mn-ea"/>
          <a:cs typeface="+mn-cs"/>
        </a:defRPr>
      </a:lvl8pPr>
      <a:lvl9pPr marL="3265113" algn="l" defTabSz="816278" rtl="0" eaLnBrk="1" latinLnBrk="0" hangingPunct="1">
        <a:defRPr sz="1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116084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709" r:id="rId2"/>
    <p:sldLayoutId id="2147483696" r:id="rId3"/>
  </p:sldLayoutIdLst>
  <p:txStyles>
    <p:titleStyle>
      <a:lvl1pPr algn="l" defTabSz="457017" rtl="0" eaLnBrk="1" latinLnBrk="0" hangingPunct="1">
        <a:spcBef>
          <a:spcPct val="0"/>
        </a:spcBef>
        <a:buNone/>
        <a:defRPr sz="2499" b="1" kern="1200">
          <a:solidFill>
            <a:srgbClr val="3573B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381" indent="-171381" algn="l" defTabSz="4570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999" b="1" kern="1200">
          <a:solidFill>
            <a:srgbClr val="3573B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71326" indent="-142818" algn="l" defTabSz="457017" rtl="0" eaLnBrk="1" latinLnBrk="0" hangingPunct="1">
        <a:spcBef>
          <a:spcPct val="20000"/>
        </a:spcBef>
        <a:buFont typeface="Arial" panose="020B0604020202020204" pitchFamily="34" charset="0"/>
        <a:buChar char="–"/>
        <a:defRPr sz="1999" b="1" kern="1200">
          <a:solidFill>
            <a:srgbClr val="3573B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71271" indent="-114254" algn="l" defTabSz="4570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999" b="1" kern="1200">
          <a:solidFill>
            <a:srgbClr val="3573B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99780" indent="-114254" algn="l" defTabSz="457017" rtl="0" eaLnBrk="1" latinLnBrk="0" hangingPunct="1">
        <a:spcBef>
          <a:spcPct val="20000"/>
        </a:spcBef>
        <a:buFont typeface="Arial" panose="020B0604020202020204" pitchFamily="34" charset="0"/>
        <a:buChar char="–"/>
        <a:defRPr sz="1999" b="1" kern="1200">
          <a:solidFill>
            <a:srgbClr val="3573B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28289" indent="-114254" algn="l" defTabSz="457017" rtl="0" eaLnBrk="1" latinLnBrk="0" hangingPunct="1">
        <a:spcBef>
          <a:spcPct val="20000"/>
        </a:spcBef>
        <a:buFont typeface="Arial" panose="020B0604020202020204" pitchFamily="34" charset="0"/>
        <a:buChar char="»"/>
        <a:defRPr sz="1999" b="1" kern="1200">
          <a:solidFill>
            <a:srgbClr val="3573B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256797" indent="-114254" algn="l" defTabSz="4570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306" indent="-114254" algn="l" defTabSz="4570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3814" indent="-114254" algn="l" defTabSz="4570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2323" indent="-114254" algn="l" defTabSz="4570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457017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509" algn="l" defTabSz="457017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017" algn="l" defTabSz="457017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526" algn="l" defTabSz="457017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034" algn="l" defTabSz="457017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2543" algn="l" defTabSz="457017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051" algn="l" defTabSz="457017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99560" algn="l" defTabSz="457017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068" algn="l" defTabSz="457017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0846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1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22.jpe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22.jpe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13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4.jpe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15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8.jpeg"/><Relationship Id="rId7" Type="http://schemas.openxmlformats.org/officeDocument/2006/relationships/image" Target="../media/image17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16.jpeg"/><Relationship Id="rId5" Type="http://schemas.openxmlformats.org/officeDocument/2006/relationships/image" Target="../media/image10.png"/><Relationship Id="rId10" Type="http://schemas.openxmlformats.org/officeDocument/2006/relationships/image" Target="../media/image12.png"/><Relationship Id="rId4" Type="http://schemas.openxmlformats.org/officeDocument/2006/relationships/image" Target="../media/image9.png"/><Relationship Id="rId9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5.xml"/><Relationship Id="rId6" Type="http://schemas.openxmlformats.org/officeDocument/2006/relationships/image" Target="../media/image20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jpeg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pt-PT" dirty="0" smtClean="0"/>
              <a:t>Município da Póvoa de Lanhoso</a:t>
            </a:r>
            <a:endParaRPr lang="pt-PT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sz="quarter" idx="11"/>
          </p:nvPr>
        </p:nvSpPr>
        <p:spPr>
          <a:xfrm>
            <a:off x="612774" y="2283718"/>
            <a:ext cx="7920000" cy="1604281"/>
          </a:xfrm>
        </p:spPr>
        <p:txBody>
          <a:bodyPr/>
          <a:lstStyle/>
          <a:p>
            <a:pPr algn="ctr"/>
            <a:r>
              <a:rPr lang="pt-PT" dirty="0" smtClean="0"/>
              <a:t>8 Projetos Educativos:</a:t>
            </a:r>
          </a:p>
          <a:p>
            <a:pPr algn="ctr"/>
            <a:r>
              <a:rPr lang="pt-PT" dirty="0" smtClean="0"/>
              <a:t>7 Projetos Intermunicipais</a:t>
            </a:r>
          </a:p>
          <a:p>
            <a:pPr algn="ctr"/>
            <a:r>
              <a:rPr lang="pt-PT" dirty="0" smtClean="0"/>
              <a:t>1 Projeto Municipal</a:t>
            </a:r>
          </a:p>
          <a:p>
            <a:endParaRPr lang="pt-PT" dirty="0"/>
          </a:p>
        </p:txBody>
      </p:sp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EC64BE0B-D8A6-4734-BCD1-3AF9A8A2FE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5486"/>
            <a:ext cx="3096344" cy="8004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="" xmlns:a16="http://schemas.microsoft.com/office/drawing/2014/main" id="{836F5DE0-C839-4586-B9B4-2D200755A313}"/>
              </a:ext>
            </a:extLst>
          </p:cNvPr>
          <p:cNvSpPr/>
          <p:nvPr/>
        </p:nvSpPr>
        <p:spPr>
          <a:xfrm>
            <a:off x="0" y="0"/>
            <a:ext cx="9144000" cy="9875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16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59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0B16C240-D480-4C1C-AB53-5F213D11F5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5487"/>
            <a:ext cx="2228292" cy="57606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6A080D42-7CF3-41B3-A64A-87F1EDD433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731990"/>
            <a:ext cx="2411760" cy="311012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="" xmlns:a16="http://schemas.microsoft.com/office/drawing/2014/main" id="{9B597126-973A-4408-8C8C-138B8A26A4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640" y="4611324"/>
            <a:ext cx="1043608" cy="431678"/>
          </a:xfrm>
          <a:prstGeom prst="rect">
            <a:avLst/>
          </a:prstGeom>
        </p:spPr>
      </p:pic>
      <p:sp>
        <p:nvSpPr>
          <p:cNvPr id="12" name="Marcador de Posição do Texto 5">
            <a:extLst>
              <a:ext uri="{FF2B5EF4-FFF2-40B4-BE49-F238E27FC236}">
                <a16:creationId xmlns="" xmlns:a16="http://schemas.microsoft.com/office/drawing/2014/main" id="{54669419-0673-4602-840D-DC0704E262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8725" y="1059582"/>
            <a:ext cx="7920000" cy="411686"/>
          </a:xfrm>
        </p:spPr>
        <p:txBody>
          <a:bodyPr/>
          <a:lstStyle/>
          <a:p>
            <a:r>
              <a:rPr lang="pt-PT" dirty="0" smtClean="0">
                <a:solidFill>
                  <a:schemeClr val="accent1">
                    <a:lumMod val="75000"/>
                  </a:schemeClr>
                </a:solidFill>
              </a:rPr>
              <a:t>Equipa Multidisciplinar Team4School</a:t>
            </a:r>
            <a:endParaRPr lang="pt-P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Retângulo 12">
            <a:extLst>
              <a:ext uri="{FF2B5EF4-FFF2-40B4-BE49-F238E27FC236}">
                <a16:creationId xmlns="" xmlns:a16="http://schemas.microsoft.com/office/drawing/2014/main" id="{0DC0CED4-784C-4220-BA7F-8E606ACD53AB}"/>
              </a:ext>
            </a:extLst>
          </p:cNvPr>
          <p:cNvSpPr/>
          <p:nvPr/>
        </p:nvSpPr>
        <p:spPr>
          <a:xfrm>
            <a:off x="38009" y="1635646"/>
            <a:ext cx="606355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sz="1800" dirty="0" smtClean="0"/>
              <a:t>Este projeto pretende ser implementado pelo Município da Póvoa de Lanhoso, em colaboração com os Agrupamentos de Escolas da Póvoa de Lanhoso, com o objetivo de assegurar um papel fundamental ao nível da prevenção, da intervenção e da redução das situações de abandono escolar. </a:t>
            </a:r>
          </a:p>
          <a:p>
            <a:pPr fontAlgn="auto">
              <a:spcAft>
                <a:spcPts val="0"/>
              </a:spcAft>
              <a:defRPr/>
            </a:pPr>
            <a:endParaRPr lang="pt-PT" sz="1800" dirty="0" smtClean="0"/>
          </a:p>
          <a:p>
            <a:pPr fontAlgn="auto">
              <a:spcAft>
                <a:spcPts val="0"/>
              </a:spcAft>
              <a:defRPr/>
            </a:pPr>
            <a:r>
              <a:rPr lang="pt-PT" sz="1800" dirty="0" smtClean="0"/>
              <a:t>Será constituída por 5 técnicos de diversas áreas de atuação, desde a área social, de educação e de psicologia, e irá de forma itinerante desenvolver um conjunto de ações em contexto escolar. </a:t>
            </a:r>
          </a:p>
        </p:txBody>
      </p:sp>
      <p:pic>
        <p:nvPicPr>
          <p:cNvPr id="10" name="Imagem 9" descr="team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56176" y="2211710"/>
            <a:ext cx="2600325" cy="1762125"/>
          </a:xfrm>
          <a:prstGeom prst="rect">
            <a:avLst/>
          </a:prstGeom>
        </p:spPr>
      </p:pic>
      <p:pic>
        <p:nvPicPr>
          <p:cNvPr id="14" name="Imagem 13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44408" y="123478"/>
            <a:ext cx="720080" cy="8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430045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="" xmlns:a16="http://schemas.microsoft.com/office/drawing/2014/main" id="{836F5DE0-C839-4586-B9B4-2D200755A313}"/>
              </a:ext>
            </a:extLst>
          </p:cNvPr>
          <p:cNvSpPr/>
          <p:nvPr/>
        </p:nvSpPr>
        <p:spPr>
          <a:xfrm>
            <a:off x="0" y="0"/>
            <a:ext cx="9144000" cy="9875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16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59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0B16C240-D480-4C1C-AB53-5F213D11F5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5487"/>
            <a:ext cx="2228292" cy="57606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6A080D42-7CF3-41B3-A64A-87F1EDD433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731990"/>
            <a:ext cx="2411760" cy="311012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="" xmlns:a16="http://schemas.microsoft.com/office/drawing/2014/main" id="{9B597126-973A-4408-8C8C-138B8A26A4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640" y="4611324"/>
            <a:ext cx="1043608" cy="431678"/>
          </a:xfrm>
          <a:prstGeom prst="rect">
            <a:avLst/>
          </a:prstGeom>
        </p:spPr>
      </p:pic>
      <p:sp>
        <p:nvSpPr>
          <p:cNvPr id="12" name="Marcador de Posição do Texto 5">
            <a:extLst>
              <a:ext uri="{FF2B5EF4-FFF2-40B4-BE49-F238E27FC236}">
                <a16:creationId xmlns="" xmlns:a16="http://schemas.microsoft.com/office/drawing/2014/main" id="{54669419-0673-4602-840D-DC0704E262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8725" y="1059582"/>
            <a:ext cx="7920000" cy="411686"/>
          </a:xfrm>
        </p:spPr>
        <p:txBody>
          <a:bodyPr/>
          <a:lstStyle/>
          <a:p>
            <a:r>
              <a:rPr lang="pt-PT" dirty="0" smtClean="0">
                <a:solidFill>
                  <a:schemeClr val="accent1">
                    <a:lumMod val="75000"/>
                  </a:schemeClr>
                </a:solidFill>
              </a:rPr>
              <a:t>Equipa Multidisciplinar Team4School</a:t>
            </a:r>
            <a:endParaRPr lang="pt-P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Retângulo 12">
            <a:extLst>
              <a:ext uri="{FF2B5EF4-FFF2-40B4-BE49-F238E27FC236}">
                <a16:creationId xmlns="" xmlns:a16="http://schemas.microsoft.com/office/drawing/2014/main" id="{0DC0CED4-784C-4220-BA7F-8E606ACD53AB}"/>
              </a:ext>
            </a:extLst>
          </p:cNvPr>
          <p:cNvSpPr/>
          <p:nvPr/>
        </p:nvSpPr>
        <p:spPr>
          <a:xfrm>
            <a:off x="38009" y="1491630"/>
            <a:ext cx="6063555" cy="3883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1400" dirty="0" smtClean="0"/>
              <a:t>O plano de ação da Equipa Multidisciplinar será planeado de forma articulada com os agrupamentos de escolas e em total sintonia com as respostas/projetos em vigor. Deverá fazer parte do projeto educativo dos agrupamentos de escolas, indo assim de encontro com as reais necessidades sentidas e garantindo as devidas condições para a sua melhor execução e sucesso. Desta forma é nosso entendimento que estaremos a promover uma articulação dos serviços existentes, sem haver duplicação de ações, mas sim rentabilizando os recursos do território promovendo sempre que possível um serviço de aproximação às pessoas.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defRPr/>
            </a:pPr>
            <a:endParaRPr lang="pt-PT" sz="1600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  <a:defRPr/>
            </a:pPr>
            <a:endParaRPr kumimoji="0" lang="pt-P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agem 9" descr="team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56176" y="2211710"/>
            <a:ext cx="2600325" cy="1762125"/>
          </a:xfrm>
          <a:prstGeom prst="rect">
            <a:avLst/>
          </a:prstGeom>
        </p:spPr>
      </p:pic>
      <p:pic>
        <p:nvPicPr>
          <p:cNvPr id="11" name="Imagem 10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44408" y="123478"/>
            <a:ext cx="720080" cy="8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430045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="" xmlns:a16="http://schemas.microsoft.com/office/drawing/2014/main" id="{24B542A5-E7AA-400A-8E27-421525778B26}"/>
              </a:ext>
            </a:extLst>
          </p:cNvPr>
          <p:cNvSpPr/>
          <p:nvPr/>
        </p:nvSpPr>
        <p:spPr>
          <a:xfrm>
            <a:off x="0" y="0"/>
            <a:ext cx="9144000" cy="9875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FF67600F-5E11-448F-8054-8CAE6A55EA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5487"/>
            <a:ext cx="2228292" cy="576064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C2A49E40-4046-4346-BF88-BEBD3E7DC5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731990"/>
            <a:ext cx="2411760" cy="311012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F3FAE395-5633-419C-BF41-1C0B43B7EAA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640" y="4611324"/>
            <a:ext cx="1043608" cy="431678"/>
          </a:xfrm>
          <a:prstGeom prst="rect">
            <a:avLst/>
          </a:prstGeom>
        </p:spPr>
      </p:pic>
      <p:sp>
        <p:nvSpPr>
          <p:cNvPr id="3" name="Marcador de Posição do Texto 2">
            <a:extLst>
              <a:ext uri="{FF2B5EF4-FFF2-40B4-BE49-F238E27FC236}">
                <a16:creationId xmlns="" xmlns:a16="http://schemas.microsoft.com/office/drawing/2014/main" id="{F9BA439B-9E28-436A-92CA-1025FC53D8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2773" y="1584000"/>
            <a:ext cx="7920000" cy="3292006"/>
          </a:xfrm>
        </p:spPr>
        <p:txBody>
          <a:bodyPr/>
          <a:lstStyle/>
          <a:p>
            <a:r>
              <a:rPr lang="pt-PT" dirty="0"/>
              <a:t>  </a:t>
            </a:r>
          </a:p>
        </p:txBody>
      </p:sp>
      <p:sp>
        <p:nvSpPr>
          <p:cNvPr id="9" name="Marcador de Posição do Texto 5">
            <a:extLst>
              <a:ext uri="{FF2B5EF4-FFF2-40B4-BE49-F238E27FC236}">
                <a16:creationId xmlns="" xmlns:a16="http://schemas.microsoft.com/office/drawing/2014/main" id="{153F4B31-86C6-4695-9302-289E0480E5BC}"/>
              </a:ext>
            </a:extLst>
          </p:cNvPr>
          <p:cNvSpPr txBox="1">
            <a:spLocks/>
          </p:cNvSpPr>
          <p:nvPr/>
        </p:nvSpPr>
        <p:spPr>
          <a:xfrm>
            <a:off x="588725" y="1059582"/>
            <a:ext cx="7920000" cy="411686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01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28508" indent="0" algn="l" defTabSz="45701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57017" indent="0" algn="l" defTabSz="45701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526" indent="0" algn="l" defTabSz="45701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4035" indent="0" algn="l" defTabSz="45701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256797" indent="-114254" algn="l" defTabSz="45701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306" indent="-114254" algn="l" defTabSz="45701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3814" indent="-114254" algn="l" defTabSz="45701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42323" indent="-114254" algn="l" defTabSz="45701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>
                <a:solidFill>
                  <a:schemeClr val="accent1">
                    <a:lumMod val="75000"/>
                  </a:schemeClr>
                </a:solidFill>
              </a:rPr>
              <a:t>Plataforma Mais Cidadania</a:t>
            </a:r>
            <a:endParaRPr lang="pt-P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="" xmlns:a16="http://schemas.microsoft.com/office/drawing/2014/main" id="{5BECE6AC-7F0C-4381-A822-478599640A16}"/>
              </a:ext>
            </a:extLst>
          </p:cNvPr>
          <p:cNvSpPr/>
          <p:nvPr/>
        </p:nvSpPr>
        <p:spPr>
          <a:xfrm>
            <a:off x="179512" y="1779663"/>
            <a:ext cx="8964488" cy="1076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/>
              <a:t>O projeto «+Cidadania», destinado ao 1.º Ciclo do Ensino Básico, tem como missão prevenir e reduzir o abandono escolar precoce e promover a igualdade de acesso a uma educação de qualidade. O projeto proporciona um ambiente de aprendizagem rico em tecnologia, facilitador da aprendizagem, do trabalho colaborativo e da partilha de ideias.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="" xmlns:a16="http://schemas.microsoft.com/office/drawing/2014/main" id="{18E33A86-44B1-4ED8-9148-6F38A2E2327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17" y="3275692"/>
            <a:ext cx="4543299" cy="1713046"/>
          </a:xfrm>
          <a:prstGeom prst="rect">
            <a:avLst/>
          </a:prstGeom>
        </p:spPr>
      </p:pic>
      <p:pic>
        <p:nvPicPr>
          <p:cNvPr id="11" name="Imagem 10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44408" y="123478"/>
            <a:ext cx="720080" cy="8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08962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="" xmlns:a16="http://schemas.microsoft.com/office/drawing/2014/main" id="{24B542A5-E7AA-400A-8E27-421525778B26}"/>
              </a:ext>
            </a:extLst>
          </p:cNvPr>
          <p:cNvSpPr/>
          <p:nvPr/>
        </p:nvSpPr>
        <p:spPr>
          <a:xfrm>
            <a:off x="0" y="0"/>
            <a:ext cx="9144000" cy="9875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FF67600F-5E11-448F-8054-8CAE6A55EA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5487"/>
            <a:ext cx="2228292" cy="576064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C2A49E40-4046-4346-BF88-BEBD3E7DC5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731990"/>
            <a:ext cx="2411760" cy="311012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F3FAE395-5633-419C-BF41-1C0B43B7EAA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640" y="4611324"/>
            <a:ext cx="1043608" cy="431678"/>
          </a:xfrm>
          <a:prstGeom prst="rect">
            <a:avLst/>
          </a:prstGeom>
        </p:spPr>
      </p:pic>
      <p:sp>
        <p:nvSpPr>
          <p:cNvPr id="9" name="Marcador de Posição do Texto 5">
            <a:extLst>
              <a:ext uri="{FF2B5EF4-FFF2-40B4-BE49-F238E27FC236}">
                <a16:creationId xmlns="" xmlns:a16="http://schemas.microsoft.com/office/drawing/2014/main" id="{3180C3C7-FCCF-445B-9893-6118645249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0992" y="1151405"/>
            <a:ext cx="7920000" cy="865188"/>
          </a:xfrm>
        </p:spPr>
        <p:txBody>
          <a:bodyPr/>
          <a:lstStyle/>
          <a:p>
            <a:r>
              <a:rPr lang="pt-PT" dirty="0" err="1">
                <a:solidFill>
                  <a:schemeClr val="accent1">
                    <a:lumMod val="75000"/>
                  </a:schemeClr>
                </a:solidFill>
              </a:rPr>
              <a:t>Hypatiamat</a:t>
            </a:r>
            <a:endParaRPr lang="pt-P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="" xmlns:a16="http://schemas.microsoft.com/office/drawing/2014/main" id="{9C44EC9F-5323-483F-8AC6-6B6E7B8F8443}"/>
              </a:ext>
            </a:extLst>
          </p:cNvPr>
          <p:cNvSpPr/>
          <p:nvPr/>
        </p:nvSpPr>
        <p:spPr>
          <a:xfrm>
            <a:off x="470992" y="1709254"/>
            <a:ext cx="777565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1600" dirty="0"/>
              <a:t>Este projeto pretende melhorar o desempenho escolar na matemática e visa promover a excelência e o desenvolvimento do sucesso escolar, sobretudo centrado na matemática nos alunos do 1º ciclo. A parte mais visível deste Projeto é uma plataforma online com inúmeras aplicações hipermédia, interativas</a:t>
            </a:r>
            <a:endParaRPr lang="pt-PT" dirty="0"/>
          </a:p>
        </p:txBody>
      </p:sp>
      <p:sp>
        <p:nvSpPr>
          <p:cNvPr id="13" name="Marcador de Posição do Texto 6">
            <a:extLst>
              <a:ext uri="{FF2B5EF4-FFF2-40B4-BE49-F238E27FC236}">
                <a16:creationId xmlns="" xmlns:a16="http://schemas.microsoft.com/office/drawing/2014/main" id="{E7A65598-4608-45CE-85CF-3A961D5447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0992" y="3469922"/>
            <a:ext cx="7917432" cy="126206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Formação de Professores de 1º ciclo (2º ano)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Formação de Mediadores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Reuniões de acompanhamento com os mediadores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Avaliação e monitorização do projeto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1600" dirty="0"/>
          </a:p>
        </p:txBody>
      </p:sp>
      <p:sp>
        <p:nvSpPr>
          <p:cNvPr id="10" name="Retângulo 9">
            <a:extLst>
              <a:ext uri="{FF2B5EF4-FFF2-40B4-BE49-F238E27FC236}">
                <a16:creationId xmlns="" xmlns:a16="http://schemas.microsoft.com/office/drawing/2014/main" id="{096283A8-C255-4A17-B48F-8F3E7459724B}"/>
              </a:ext>
            </a:extLst>
          </p:cNvPr>
          <p:cNvSpPr/>
          <p:nvPr/>
        </p:nvSpPr>
        <p:spPr>
          <a:xfrm>
            <a:off x="470993" y="2835937"/>
            <a:ext cx="7775650" cy="338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>
                <a:solidFill>
                  <a:schemeClr val="bg1"/>
                </a:solidFill>
              </a:rPr>
              <a:t>O projeto </a:t>
            </a:r>
            <a:r>
              <a:rPr lang="pt-PT" dirty="0" smtClean="0">
                <a:solidFill>
                  <a:schemeClr val="bg1"/>
                </a:solidFill>
              </a:rPr>
              <a:t>é </a:t>
            </a:r>
            <a:r>
              <a:rPr lang="pt-PT" dirty="0">
                <a:solidFill>
                  <a:schemeClr val="bg1"/>
                </a:solidFill>
              </a:rPr>
              <a:t>constituído pelos seguintes componentes: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="" xmlns:a16="http://schemas.microsoft.com/office/drawing/2014/main" id="{C538045A-04AD-4A51-960A-D15FB737E6C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664022"/>
            <a:ext cx="2792901" cy="15710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Imagem 11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44408" y="123478"/>
            <a:ext cx="720080" cy="8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377125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="" xmlns:a16="http://schemas.microsoft.com/office/drawing/2014/main" id="{836F5DE0-C839-4586-B9B4-2D200755A313}"/>
              </a:ext>
            </a:extLst>
          </p:cNvPr>
          <p:cNvSpPr/>
          <p:nvPr/>
        </p:nvSpPr>
        <p:spPr>
          <a:xfrm>
            <a:off x="0" y="0"/>
            <a:ext cx="9144000" cy="9875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16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59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0B16C240-D480-4C1C-AB53-5F213D11F5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5487"/>
            <a:ext cx="2228292" cy="57606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6A080D42-7CF3-41B3-A64A-87F1EDD433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731990"/>
            <a:ext cx="2411760" cy="311012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="" xmlns:a16="http://schemas.microsoft.com/office/drawing/2014/main" id="{9B597126-973A-4408-8C8C-138B8A26A4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640" y="4611324"/>
            <a:ext cx="1043608" cy="431678"/>
          </a:xfrm>
          <a:prstGeom prst="rect">
            <a:avLst/>
          </a:prstGeom>
        </p:spPr>
      </p:pic>
      <p:sp>
        <p:nvSpPr>
          <p:cNvPr id="12" name="Marcador de Posição do Texto 5">
            <a:extLst>
              <a:ext uri="{FF2B5EF4-FFF2-40B4-BE49-F238E27FC236}">
                <a16:creationId xmlns="" xmlns:a16="http://schemas.microsoft.com/office/drawing/2014/main" id="{54669419-0673-4602-840D-DC0704E262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8725" y="1059582"/>
            <a:ext cx="7920000" cy="411686"/>
          </a:xfrm>
        </p:spPr>
        <p:txBody>
          <a:bodyPr/>
          <a:lstStyle/>
          <a:p>
            <a:r>
              <a:rPr lang="pt-PT" dirty="0" smtClean="0">
                <a:solidFill>
                  <a:schemeClr val="accent1">
                    <a:lumMod val="75000"/>
                  </a:schemeClr>
                </a:solidFill>
              </a:rPr>
              <a:t>Ter ideias para mudar o mundo</a:t>
            </a:r>
            <a:endParaRPr lang="pt-P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Retângulo 12">
            <a:extLst>
              <a:ext uri="{FF2B5EF4-FFF2-40B4-BE49-F238E27FC236}">
                <a16:creationId xmlns="" xmlns:a16="http://schemas.microsoft.com/office/drawing/2014/main" id="{0DC0CED4-784C-4220-BA7F-8E606ACD53AB}"/>
              </a:ext>
            </a:extLst>
          </p:cNvPr>
          <p:cNvSpPr/>
          <p:nvPr/>
        </p:nvSpPr>
        <p:spPr>
          <a:xfrm>
            <a:off x="38009" y="1933823"/>
            <a:ext cx="6063555" cy="2073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defRPr/>
            </a:pPr>
            <a:r>
              <a:rPr lang="pt-PT" dirty="0" smtClean="0"/>
              <a:t>Está a ser aplicado no pré-escolar e consiste num estímulo à produção de ideias ou projetos empreendedores de crianças a partir dos 3 anos. Pretende-se que os professores adquiram competências empreendedoras para</a:t>
            </a:r>
            <a:br>
              <a:rPr lang="pt-PT" dirty="0" smtClean="0"/>
            </a:br>
            <a:r>
              <a:rPr lang="pt-PT" dirty="0" smtClean="0"/>
              <a:t>que possam transmitir às crianças as áreas do conhecimento empreendedor, possibilitando o desenvolvimento das suas ideias em projeto. </a:t>
            </a:r>
            <a:r>
              <a:rPr kumimoji="0" lang="pt-PT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pt-P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agem 9" descr="empreendedorismo_para_jovens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1705747"/>
            <a:ext cx="2304256" cy="2289351"/>
          </a:xfrm>
          <a:prstGeom prst="rect">
            <a:avLst/>
          </a:prstGeom>
        </p:spPr>
      </p:pic>
      <p:pic>
        <p:nvPicPr>
          <p:cNvPr id="11" name="Imagem 10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44408" y="123478"/>
            <a:ext cx="720080" cy="8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430045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="" xmlns:a16="http://schemas.microsoft.com/office/drawing/2014/main" id="{836F5DE0-C839-4586-B9B4-2D200755A313}"/>
              </a:ext>
            </a:extLst>
          </p:cNvPr>
          <p:cNvSpPr/>
          <p:nvPr/>
        </p:nvSpPr>
        <p:spPr>
          <a:xfrm>
            <a:off x="0" y="0"/>
            <a:ext cx="9144000" cy="9875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16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59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0B16C240-D480-4C1C-AB53-5F213D11F5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5487"/>
            <a:ext cx="2228292" cy="57606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6A080D42-7CF3-41B3-A64A-87F1EDD433F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731990"/>
            <a:ext cx="2411760" cy="311012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="" xmlns:a16="http://schemas.microsoft.com/office/drawing/2014/main" id="{9B597126-973A-4408-8C8C-138B8A26A4F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640" y="4611324"/>
            <a:ext cx="1043608" cy="431678"/>
          </a:xfrm>
          <a:prstGeom prst="rect">
            <a:avLst/>
          </a:prstGeom>
        </p:spPr>
      </p:pic>
      <p:sp>
        <p:nvSpPr>
          <p:cNvPr id="12" name="Marcador de Posição do Texto 5">
            <a:extLst>
              <a:ext uri="{FF2B5EF4-FFF2-40B4-BE49-F238E27FC236}">
                <a16:creationId xmlns="" xmlns:a16="http://schemas.microsoft.com/office/drawing/2014/main" id="{54669419-0673-4602-840D-DC0704E262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8725" y="1059582"/>
            <a:ext cx="7920000" cy="411686"/>
          </a:xfrm>
        </p:spPr>
        <p:txBody>
          <a:bodyPr/>
          <a:lstStyle/>
          <a:p>
            <a:r>
              <a:rPr lang="pt-PT" dirty="0">
                <a:solidFill>
                  <a:schemeClr val="accent1">
                    <a:lumMod val="75000"/>
                  </a:schemeClr>
                </a:solidFill>
              </a:rPr>
              <a:t>Escolas Empreendedoras </a:t>
            </a:r>
            <a:r>
              <a:rPr lang="pt-PT" dirty="0" err="1">
                <a:solidFill>
                  <a:schemeClr val="accent1">
                    <a:lumMod val="75000"/>
                  </a:schemeClr>
                </a:solidFill>
              </a:rPr>
              <a:t>In.Ave</a:t>
            </a:r>
            <a:endParaRPr lang="pt-P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Retângulo 12">
            <a:extLst>
              <a:ext uri="{FF2B5EF4-FFF2-40B4-BE49-F238E27FC236}">
                <a16:creationId xmlns="" xmlns:a16="http://schemas.microsoft.com/office/drawing/2014/main" id="{0DC0CED4-784C-4220-BA7F-8E606ACD53AB}"/>
              </a:ext>
            </a:extLst>
          </p:cNvPr>
          <p:cNvSpPr/>
          <p:nvPr/>
        </p:nvSpPr>
        <p:spPr>
          <a:xfrm>
            <a:off x="38009" y="1933823"/>
            <a:ext cx="6063555" cy="2768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816278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Projeto surge no âmbito da Rede de Empreendedorismo do Ave, IN.AVE</a:t>
            </a:r>
          </a:p>
          <a:p>
            <a:pPr marL="0" marR="0" lvl="0" indent="0" algn="just" defTabSz="816278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âmbito do Projeto foram já realizadas três edições. O público-alvo do Projeto mantem três níveis de ensino, o 2º e 3º ciclo do ensino básico e o ensino secundário e profissional. O Projeto visa fomentar o espírito empreendedor nas escolas, sensibilizando as mesmas e todos os seus agentes para a importância da temática e para a necessidade de se fomentar uma cultura mais empreendedora na região do Ave. </a:t>
            </a:r>
            <a:endParaRPr kumimoji="0" lang="pt-P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309" y="2251864"/>
            <a:ext cx="2828925" cy="1619250"/>
          </a:xfrm>
          <a:prstGeom prst="rect">
            <a:avLst/>
          </a:prstGeom>
        </p:spPr>
      </p:pic>
      <p:pic>
        <p:nvPicPr>
          <p:cNvPr id="10" name="Imagem 9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44408" y="123478"/>
            <a:ext cx="720080" cy="8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430045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="" xmlns:a16="http://schemas.microsoft.com/office/drawing/2014/main" id="{24B542A5-E7AA-400A-8E27-421525778B26}"/>
              </a:ext>
            </a:extLst>
          </p:cNvPr>
          <p:cNvSpPr/>
          <p:nvPr/>
        </p:nvSpPr>
        <p:spPr>
          <a:xfrm>
            <a:off x="0" y="0"/>
            <a:ext cx="9144000" cy="10595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16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59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FF67600F-5E11-448F-8054-8CAE6A55EA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5487"/>
            <a:ext cx="2228292" cy="576064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C2A49E40-4046-4346-BF88-BEBD3E7DC5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731990"/>
            <a:ext cx="2411760" cy="311012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F3FAE395-5633-419C-BF41-1C0B43B7EAA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640" y="4611324"/>
            <a:ext cx="1043608" cy="431678"/>
          </a:xfrm>
          <a:prstGeom prst="rect">
            <a:avLst/>
          </a:prstGeom>
        </p:spPr>
      </p:pic>
      <p:sp>
        <p:nvSpPr>
          <p:cNvPr id="12" name="Marcador de Posição do Texto 5">
            <a:extLst>
              <a:ext uri="{FF2B5EF4-FFF2-40B4-BE49-F238E27FC236}">
                <a16:creationId xmlns="" xmlns:a16="http://schemas.microsoft.com/office/drawing/2014/main" id="{16457C09-377A-4B70-9DB6-4F72017706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3232" y="1090962"/>
            <a:ext cx="8401221" cy="411686"/>
          </a:xfrm>
        </p:spPr>
        <p:txBody>
          <a:bodyPr/>
          <a:lstStyle/>
          <a:p>
            <a:r>
              <a:rPr lang="pt-PT" dirty="0">
                <a:solidFill>
                  <a:schemeClr val="accent1">
                    <a:lumMod val="75000"/>
                  </a:schemeClr>
                </a:solidFill>
              </a:rPr>
              <a:t>Salas de Aula do Futuro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="" xmlns:a16="http://schemas.microsoft.com/office/drawing/2014/main" id="{C30291BE-4746-4D65-9CD0-0D6D049BE528}"/>
              </a:ext>
            </a:extLst>
          </p:cNvPr>
          <p:cNvSpPr/>
          <p:nvPr/>
        </p:nvSpPr>
        <p:spPr>
          <a:xfrm>
            <a:off x="2915816" y="1534028"/>
            <a:ext cx="6008637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816278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«Salas de Aula do Futuro» (SAF) traduz-se numa visão para o futuro da educação, onde é repensado o papel da pedagogia, da tecnologia e do design em contexto educativo, contribuindo para a promoção da inovação das metodologias dos processos de ensino e de aprendizagem. Um novo conceito, que conjuga a pedagogia, o espaço e a tecnologia,    enquanto elementos chave para se 	alcançar níveis de excelência na promoção do sucesso escolar.</a:t>
            </a:r>
            <a:endParaRPr kumimoji="0" lang="pt-P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34446"/>
            <a:ext cx="2477153" cy="1722035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8906" y="3885331"/>
            <a:ext cx="1649930" cy="123110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26" y="3428078"/>
            <a:ext cx="2607954" cy="1460454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8609" y="3578981"/>
            <a:ext cx="1521519" cy="1139671"/>
          </a:xfrm>
          <a:prstGeom prst="rect">
            <a:avLst/>
          </a:prstGeom>
        </p:spPr>
      </p:pic>
      <p:pic>
        <p:nvPicPr>
          <p:cNvPr id="13" name="Imagem 12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44408" y="123478"/>
            <a:ext cx="720080" cy="8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911867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="" xmlns:a16="http://schemas.microsoft.com/office/drawing/2014/main" id="{24B542A5-E7AA-400A-8E27-421525778B26}"/>
              </a:ext>
            </a:extLst>
          </p:cNvPr>
          <p:cNvSpPr/>
          <p:nvPr/>
        </p:nvSpPr>
        <p:spPr>
          <a:xfrm>
            <a:off x="0" y="0"/>
            <a:ext cx="9144000" cy="9875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FF67600F-5E11-448F-8054-8CAE6A55EA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5487"/>
            <a:ext cx="2228292" cy="576064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C2A49E40-4046-4346-BF88-BEBD3E7DC5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731990"/>
            <a:ext cx="2411760" cy="311012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F3FAE395-5633-419C-BF41-1C0B43B7EAA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640" y="4611324"/>
            <a:ext cx="1043608" cy="431678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="" xmlns:a16="http://schemas.microsoft.com/office/drawing/2014/main" id="{9C44EC9F-5323-483F-8AC6-6B6E7B8F8443}"/>
              </a:ext>
            </a:extLst>
          </p:cNvPr>
          <p:cNvSpPr/>
          <p:nvPr/>
        </p:nvSpPr>
        <p:spPr>
          <a:xfrm>
            <a:off x="569381" y="2258363"/>
            <a:ext cx="4834303" cy="1322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/>
              <a:t>É um projeto inovador que pretende de despertar o interesse pela cultura científica e pelas atividades laboratoriais através de atividades de ciências experimentais, adaptadas aos currículos escolares dos alunos. </a:t>
            </a:r>
            <a:endParaRPr lang="en-US" dirty="0"/>
          </a:p>
        </p:txBody>
      </p:sp>
      <p:sp>
        <p:nvSpPr>
          <p:cNvPr id="12" name="Marcador de Posição do Texto 5">
            <a:extLst>
              <a:ext uri="{FF2B5EF4-FFF2-40B4-BE49-F238E27FC236}">
                <a16:creationId xmlns="" xmlns:a16="http://schemas.microsoft.com/office/drawing/2014/main" id="{4CD9CB8A-18C8-4845-A4FD-E543D3AEBAD6}"/>
              </a:ext>
            </a:extLst>
          </p:cNvPr>
          <p:cNvSpPr txBox="1">
            <a:spLocks/>
          </p:cNvSpPr>
          <p:nvPr/>
        </p:nvSpPr>
        <p:spPr>
          <a:xfrm>
            <a:off x="588725" y="1275606"/>
            <a:ext cx="7920000" cy="411686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01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28508" indent="0" algn="l" defTabSz="45701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57017" indent="0" algn="l" defTabSz="45701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526" indent="0" algn="l" defTabSz="45701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4035" indent="0" algn="l" defTabSz="45701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256797" indent="-114254" algn="l" defTabSz="45701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306" indent="-114254" algn="l" defTabSz="45701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3814" indent="-114254" algn="l" defTabSz="45701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42323" indent="-114254" algn="l" defTabSz="45701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dirty="0">
                <a:solidFill>
                  <a:schemeClr val="accent1">
                    <a:lumMod val="75000"/>
                  </a:schemeClr>
                </a:solidFill>
              </a:rPr>
              <a:t>Curtir</a:t>
            </a: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PT" dirty="0">
                <a:solidFill>
                  <a:schemeClr val="accent1">
                    <a:lumMod val="75000"/>
                  </a:schemeClr>
                </a:solidFill>
              </a:rPr>
              <a:t>Ciência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="" xmlns:a16="http://schemas.microsoft.com/office/drawing/2014/main" id="{294DCDCF-8F0A-424B-AD4A-0AD97095B69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138733"/>
            <a:ext cx="2451356" cy="3268475"/>
          </a:xfrm>
          <a:prstGeom prst="rect">
            <a:avLst/>
          </a:prstGeom>
          <a:effectLst>
            <a:softEdge rad="165100"/>
          </a:effectLst>
          <a:scene3d>
            <a:camera prst="orthographicFront">
              <a:rot lat="0" lon="0" rev="0"/>
            </a:camera>
            <a:lightRig rig="threePt" dir="t"/>
          </a:scene3d>
        </p:spPr>
      </p:pic>
      <p:pic>
        <p:nvPicPr>
          <p:cNvPr id="11" name="Imagem 10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44408" y="123478"/>
            <a:ext cx="720080" cy="8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231124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="" xmlns:a16="http://schemas.microsoft.com/office/drawing/2014/main" id="{836F5DE0-C839-4586-B9B4-2D200755A313}"/>
              </a:ext>
            </a:extLst>
          </p:cNvPr>
          <p:cNvSpPr/>
          <p:nvPr/>
        </p:nvSpPr>
        <p:spPr>
          <a:xfrm>
            <a:off x="0" y="0"/>
            <a:ext cx="9144000" cy="9875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16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59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0B16C240-D480-4C1C-AB53-5F213D11F5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5487"/>
            <a:ext cx="2228292" cy="57606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6A080D42-7CF3-41B3-A64A-87F1EDD433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731990"/>
            <a:ext cx="2411760" cy="311012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="" xmlns:a16="http://schemas.microsoft.com/office/drawing/2014/main" id="{9B597126-973A-4408-8C8C-138B8A26A4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640" y="4611324"/>
            <a:ext cx="1043608" cy="431678"/>
          </a:xfrm>
          <a:prstGeom prst="rect">
            <a:avLst/>
          </a:prstGeom>
        </p:spPr>
      </p:pic>
      <p:sp>
        <p:nvSpPr>
          <p:cNvPr id="12" name="Marcador de Posição do Texto 5">
            <a:extLst>
              <a:ext uri="{FF2B5EF4-FFF2-40B4-BE49-F238E27FC236}">
                <a16:creationId xmlns="" xmlns:a16="http://schemas.microsoft.com/office/drawing/2014/main" id="{54669419-0673-4602-840D-DC0704E262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8725" y="1059582"/>
            <a:ext cx="7920000" cy="411686"/>
          </a:xfrm>
        </p:spPr>
        <p:txBody>
          <a:bodyPr/>
          <a:lstStyle/>
          <a:p>
            <a:r>
              <a:rPr lang="pt-PT" dirty="0" smtClean="0">
                <a:solidFill>
                  <a:schemeClr val="accent1">
                    <a:lumMod val="75000"/>
                  </a:schemeClr>
                </a:solidFill>
              </a:rPr>
              <a:t>Acompanhamento do PIICIE do Ave</a:t>
            </a:r>
            <a:endParaRPr lang="pt-P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Retângulo 12">
            <a:extLst>
              <a:ext uri="{FF2B5EF4-FFF2-40B4-BE49-F238E27FC236}">
                <a16:creationId xmlns="" xmlns:a16="http://schemas.microsoft.com/office/drawing/2014/main" id="{0DC0CED4-784C-4220-BA7F-8E606ACD53AB}"/>
              </a:ext>
            </a:extLst>
          </p:cNvPr>
          <p:cNvSpPr/>
          <p:nvPr/>
        </p:nvSpPr>
        <p:spPr>
          <a:xfrm>
            <a:off x="38009" y="1635646"/>
            <a:ext cx="606355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pt-PT" sz="1800" dirty="0" smtClean="0"/>
              <a:t>Este projeto prevê todo o processo de monitorização e acompanhamento dos projetos, recolha e tratamento da informação.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1800" dirty="0" smtClean="0"/>
              <a:t>Eficácia;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1800" dirty="0" smtClean="0"/>
              <a:t>Eficiência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1800" dirty="0" smtClean="0"/>
              <a:t>Adaptação.</a:t>
            </a:r>
          </a:p>
          <a:p>
            <a:pPr fontAlgn="auto">
              <a:spcAft>
                <a:spcPts val="0"/>
              </a:spcAft>
              <a:defRPr/>
            </a:pPr>
            <a:endParaRPr lang="pt-PT" sz="1800" dirty="0" smtClean="0"/>
          </a:p>
        </p:txBody>
      </p:sp>
      <p:pic>
        <p:nvPicPr>
          <p:cNvPr id="14" name="Imagem 13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44408" y="123478"/>
            <a:ext cx="720080" cy="848072"/>
          </a:xfrm>
          <a:prstGeom prst="rect">
            <a:avLst/>
          </a:prstGeom>
          <a:noFill/>
        </p:spPr>
      </p:pic>
      <p:pic>
        <p:nvPicPr>
          <p:cNvPr id="11" name="Imagem 10" descr="MONITORIZA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12160" y="1779662"/>
            <a:ext cx="2863905" cy="227989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30045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="" xmlns:a16="http://schemas.microsoft.com/office/drawing/2014/main" id="{CDE0654C-D5EC-4E01-939F-959FD09FAE70}"/>
              </a:ext>
            </a:extLst>
          </p:cNvPr>
          <p:cNvSpPr/>
          <p:nvPr/>
        </p:nvSpPr>
        <p:spPr>
          <a:xfrm>
            <a:off x="0" y="0"/>
            <a:ext cx="9144000" cy="1102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EF3F1FC5-488D-4DE6-9904-E15D613BBB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5487"/>
            <a:ext cx="2228292" cy="576064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="" xmlns:a16="http://schemas.microsoft.com/office/drawing/2014/main" id="{B5AA6317-D19E-48C1-9085-D66151E5B5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731990"/>
            <a:ext cx="2411760" cy="311012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="" xmlns:a16="http://schemas.microsoft.com/office/drawing/2014/main" id="{EA37BACE-07FC-464D-B7ED-C5EBAE29567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640" y="4611324"/>
            <a:ext cx="1043608" cy="431678"/>
          </a:xfrm>
          <a:prstGeom prst="rect">
            <a:avLst/>
          </a:prstGeom>
        </p:spPr>
      </p:pic>
      <p:sp>
        <p:nvSpPr>
          <p:cNvPr id="16" name="Marcador de Posição do Texto 5">
            <a:extLst>
              <a:ext uri="{FF2B5EF4-FFF2-40B4-BE49-F238E27FC236}">
                <a16:creationId xmlns="" xmlns:a16="http://schemas.microsoft.com/office/drawing/2014/main" id="{B858E756-3245-4B08-99BD-1712148B8D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79196" y="1102146"/>
            <a:ext cx="7344742" cy="480640"/>
          </a:xfrm>
        </p:spPr>
        <p:txBody>
          <a:bodyPr/>
          <a:lstStyle/>
          <a:p>
            <a:pPr algn="ctr"/>
            <a:r>
              <a:rPr lang="pt-PT" sz="1800" b="1" dirty="0" smtClean="0">
                <a:solidFill>
                  <a:schemeClr val="tx2">
                    <a:lumMod val="75000"/>
                  </a:schemeClr>
                </a:solidFill>
              </a:rPr>
              <a:t>Projeto Municipal</a:t>
            </a:r>
            <a:endParaRPr lang="pt-PT" sz="1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Marcador de Posição do Texto 4">
            <a:extLst>
              <a:ext uri="{FF2B5EF4-FFF2-40B4-BE49-F238E27FC236}">
                <a16:creationId xmlns="" xmlns:a16="http://schemas.microsoft.com/office/drawing/2014/main" id="{D6B05AF7-4061-42F9-A6D0-35ED2DEAA4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5051" y="1707654"/>
            <a:ext cx="7983413" cy="1368152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pt-PT" sz="1400" b="1" dirty="0">
              <a:solidFill>
                <a:schemeClr val="tx2"/>
              </a:solidFill>
              <a:latin typeface="+mn-lt"/>
            </a:endParaRP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PT" sz="1800" dirty="0" smtClean="0">
                <a:solidFill>
                  <a:schemeClr val="tx1"/>
                </a:solidFill>
                <a:latin typeface="+mn-lt"/>
              </a:rPr>
              <a:t>EQUIPA MULTIDISCIPLINAR  - TEAM4SCHOOL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PT" sz="1400" b="1" dirty="0" smtClean="0">
              <a:solidFill>
                <a:schemeClr val="tx1"/>
              </a:solidFill>
              <a:latin typeface="+mn-lt"/>
            </a:endParaRP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t-PT" sz="14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1" name="Imagem 10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44408" y="123478"/>
            <a:ext cx="720080" cy="8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53492750"/>
      </p:ext>
    </p:extLst>
  </p:cSld>
  <p:clrMapOvr>
    <a:masterClrMapping/>
  </p:clrMapOvr>
</p:sld>
</file>

<file path=ppt/theme/theme1.xml><?xml version="1.0" encoding="utf-8"?>
<a:theme xmlns:a="http://schemas.openxmlformats.org/drawingml/2006/main" name="Capa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parador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teú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3647</TotalTime>
  <Words>597</Words>
  <Application>Microsoft Office PowerPoint</Application>
  <PresentationFormat>Apresentação no Ecrã (16:9)</PresentationFormat>
  <Paragraphs>37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dos diapositivos</vt:lpstr>
      </vt:variant>
      <vt:variant>
        <vt:i4>11</vt:i4>
      </vt:variant>
    </vt:vector>
  </HeadingPairs>
  <TitlesOfParts>
    <vt:vector size="14" baseType="lpstr">
      <vt:lpstr>Capas</vt:lpstr>
      <vt:lpstr>Separadores</vt:lpstr>
      <vt:lpstr>Conteúdo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Antonio Santos</dc:creator>
  <cp:lastModifiedBy>soliveira</cp:lastModifiedBy>
  <cp:revision>188</cp:revision>
  <cp:lastPrinted>2017-03-15T14:10:36Z</cp:lastPrinted>
  <dcterms:created xsi:type="dcterms:W3CDTF">2013-09-19T14:05:29Z</dcterms:created>
  <dcterms:modified xsi:type="dcterms:W3CDTF">2018-02-12T12:01:09Z</dcterms:modified>
</cp:coreProperties>
</file>